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5143500" cx="9144000"/>
  <p:notesSz cx="6858000" cy="9144000"/>
  <p:embeddedFontLst>
    <p:embeddedFont>
      <p:font typeface="Nunito"/>
      <p:regular r:id="rId43"/>
      <p:bold r:id="rId44"/>
      <p:italic r:id="rId45"/>
      <p:boldItalic r:id="rId46"/>
    </p:embeddedFont>
    <p:embeddedFont>
      <p:font typeface="Bree Serif"/>
      <p:regular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5297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297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font" Target="fonts/Nunito-bold.fntdata"/><Relationship Id="rId43" Type="http://schemas.openxmlformats.org/officeDocument/2006/relationships/font" Target="fonts/Nunito-regular.fntdata"/><Relationship Id="rId46" Type="http://schemas.openxmlformats.org/officeDocument/2006/relationships/font" Target="fonts/Nunito-boldItalic.fntdata"/><Relationship Id="rId45" Type="http://schemas.openxmlformats.org/officeDocument/2006/relationships/font" Target="fonts/Nuni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7" Type="http://schemas.openxmlformats.org/officeDocument/2006/relationships/font" Target="fonts/BreeSerif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23ceed67832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23ceed67832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223eab886e8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223eab886e8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242b5b581d0_0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242b5b581d0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242b5b581d0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242b5b581d0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242b5b581d0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242b5b581d0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0, 387 Female and 1372 Male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1, 1182 Female and 227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Biggest differences sd 0.26, sp.ent 0.27 (</a:t>
            </a:r>
            <a:r>
              <a:rPr lang="en">
                <a:solidFill>
                  <a:schemeClr val="dk1"/>
                </a:solidFill>
              </a:rPr>
              <a:t>spectral entropy</a:t>
            </a:r>
            <a:r>
              <a:rPr lang="en"/>
              <a:t>), and sfm 0.33 (</a:t>
            </a:r>
            <a:r>
              <a:rPr lang="en">
                <a:solidFill>
                  <a:schemeClr val="dk1"/>
                </a:solidFill>
              </a:rPr>
              <a:t>spectral flatness</a:t>
            </a:r>
            <a:r>
              <a:rPr lang="en"/>
              <a:t>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Spectral flatness is </a:t>
            </a:r>
            <a:r>
              <a:rPr lang="en"/>
              <a:t>a measure used in digital signal processing to characterize an audio spectrum. High sfm means that overall the power in the sound is even throughout the spectrum, approaching 1 means white noise. While low spectral flatness approaching 0, pure tone, sound is concentrated in small number of bands causing it to be spikey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Spectral entropy is a measure of its spectral power distribution is the measure of </a:t>
            </a:r>
            <a:r>
              <a:rPr lang="en"/>
              <a:t>signal’s</a:t>
            </a:r>
            <a:r>
              <a:rPr lang="en"/>
              <a:t> power content versus frequency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245158df21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245158df21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242a8eb4782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242a8eb4782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242a8eb478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242a8eb478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242b5b581d0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242b5b581d0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242a8eb4782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242a8eb4782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242b5b581d0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242b5b581d0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21 features  and data points 3168, 50/50 split on male and female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242b5b581d0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242b5b581d0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223eab886e8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223eab886e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eb71ed2a6d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eb71ed2a6d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223eab886e8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223eab886e8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g23ceed67832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7" name="Google Shape;897;g23ceed67832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23ceed67832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23ceed67832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245158df781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245158df781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223eab886e8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223eab886e8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23ceed67832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23ceed67832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223eab886e8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223eab886e8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42b5b581d0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242b5b581d0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245158df781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5" name="Google Shape;935;g245158df781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245158df21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245158df21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245158df21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245158df21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245158df211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245158df21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245158df21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245158df21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245158df781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245158df781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0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g245158df781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2" name="Google Shape;972;g245158df781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245158df781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245158df781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242b5b581d0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242b5b581d0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23eab886e8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223eab886e8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223eab886e8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223eab886e8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17cc3e7f43_0_12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17cc3e7f43_0_12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223eab886e8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223eab886e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Min-Max Scaler - Normalization, Standard Scaler - Standardization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Normalization is considered when the algorithms do not make assumptions about the data distribution. Standardization is used when algorithms make assumptions about the data distribution.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Decision Trees are non-statistical so they do not make assumptions about the data distribution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223eab886e8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223eab886e8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008625" y="3574150"/>
            <a:ext cx="3365400" cy="4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720000" y="732168"/>
            <a:ext cx="3942600" cy="29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800">
                <a:solidFill>
                  <a:srgbClr val="191919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6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11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1"/>
          <p:cNvSpPr txBox="1"/>
          <p:nvPr>
            <p:ph idx="1" type="subTitle"/>
          </p:nvPr>
        </p:nvSpPr>
        <p:spPr>
          <a:xfrm>
            <a:off x="4721250" y="3524537"/>
            <a:ext cx="34632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11"/>
          <p:cNvSpPr txBox="1"/>
          <p:nvPr>
            <p:ph hasCustomPrompt="1" type="title"/>
          </p:nvPr>
        </p:nvSpPr>
        <p:spPr>
          <a:xfrm rot="651">
            <a:off x="4867500" y="1414889"/>
            <a:ext cx="3170700" cy="190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bg>
      <p:bgPr>
        <a:solidFill>
          <a:schemeClr val="accen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>
            <a:hlinkClick/>
          </p:cNvPr>
          <p:cNvSpPr txBox="1"/>
          <p:nvPr>
            <p:ph idx="1" type="subTitle"/>
          </p:nvPr>
        </p:nvSpPr>
        <p:spPr>
          <a:xfrm>
            <a:off x="728650" y="1895882"/>
            <a:ext cx="23364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hlink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>
            <a:hlinkClick/>
          </p:cNvPr>
          <p:cNvSpPr txBox="1"/>
          <p:nvPr>
            <p:ph hasCustomPrompt="1" type="title"/>
          </p:nvPr>
        </p:nvSpPr>
        <p:spPr>
          <a:xfrm rot="1973">
            <a:off x="1374250" y="625492"/>
            <a:ext cx="10452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/>
          <p:nvPr>
            <p:ph idx="2" type="subTitle"/>
          </p:nvPr>
        </p:nvSpPr>
        <p:spPr>
          <a:xfrm>
            <a:off x="3408050" y="1895882"/>
            <a:ext cx="23364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hasCustomPrompt="1" idx="3" type="title"/>
          </p:nvPr>
        </p:nvSpPr>
        <p:spPr>
          <a:xfrm rot="1973">
            <a:off x="4053650" y="625492"/>
            <a:ext cx="10452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/>
          <p:nvPr>
            <p:ph idx="4" type="subTitle"/>
          </p:nvPr>
        </p:nvSpPr>
        <p:spPr>
          <a:xfrm>
            <a:off x="6087450" y="1895882"/>
            <a:ext cx="23364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3"/>
          <p:cNvSpPr txBox="1"/>
          <p:nvPr>
            <p:ph hasCustomPrompt="1" idx="5" type="title"/>
          </p:nvPr>
        </p:nvSpPr>
        <p:spPr>
          <a:xfrm rot="1973">
            <a:off x="6733050" y="625492"/>
            <a:ext cx="10452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/>
          <p:nvPr>
            <p:ph idx="6" type="subTitle"/>
          </p:nvPr>
        </p:nvSpPr>
        <p:spPr>
          <a:xfrm>
            <a:off x="728650" y="3980407"/>
            <a:ext cx="23364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3"/>
          <p:cNvSpPr txBox="1"/>
          <p:nvPr>
            <p:ph hasCustomPrompt="1" idx="7" type="title"/>
          </p:nvPr>
        </p:nvSpPr>
        <p:spPr>
          <a:xfrm rot="1973">
            <a:off x="1374250" y="2720742"/>
            <a:ext cx="10452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/>
          <p:nvPr>
            <p:ph idx="8" type="subTitle"/>
          </p:nvPr>
        </p:nvSpPr>
        <p:spPr>
          <a:xfrm>
            <a:off x="3408050" y="3980407"/>
            <a:ext cx="23364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3"/>
          <p:cNvSpPr txBox="1"/>
          <p:nvPr>
            <p:ph hasCustomPrompt="1" idx="9" type="title"/>
          </p:nvPr>
        </p:nvSpPr>
        <p:spPr>
          <a:xfrm rot="1973">
            <a:off x="4053650" y="2720742"/>
            <a:ext cx="10452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/>
          <p:nvPr>
            <p:ph idx="13" type="subTitle"/>
          </p:nvPr>
        </p:nvSpPr>
        <p:spPr>
          <a:xfrm>
            <a:off x="6087450" y="3980407"/>
            <a:ext cx="23364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3"/>
          <p:cNvSpPr txBox="1"/>
          <p:nvPr>
            <p:ph hasCustomPrompt="1" idx="14" type="title"/>
          </p:nvPr>
        </p:nvSpPr>
        <p:spPr>
          <a:xfrm rot="1973">
            <a:off x="6733050" y="2720742"/>
            <a:ext cx="10452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>
            <a:hlinkClick/>
          </p:cNvPr>
          <p:cNvSpPr txBox="1"/>
          <p:nvPr>
            <p:ph idx="15" type="subTitle"/>
          </p:nvPr>
        </p:nvSpPr>
        <p:spPr>
          <a:xfrm>
            <a:off x="728650" y="1404600"/>
            <a:ext cx="2336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69" name="Google Shape;69;p13"/>
          <p:cNvSpPr txBox="1"/>
          <p:nvPr>
            <p:ph idx="16" type="subTitle"/>
          </p:nvPr>
        </p:nvSpPr>
        <p:spPr>
          <a:xfrm>
            <a:off x="3408050" y="1404600"/>
            <a:ext cx="2336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17" type="subTitle"/>
          </p:nvPr>
        </p:nvSpPr>
        <p:spPr>
          <a:xfrm>
            <a:off x="6087450" y="1404600"/>
            <a:ext cx="2336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71" name="Google Shape;71;p13"/>
          <p:cNvSpPr txBox="1"/>
          <p:nvPr>
            <p:ph idx="18" type="subTitle"/>
          </p:nvPr>
        </p:nvSpPr>
        <p:spPr>
          <a:xfrm>
            <a:off x="728650" y="3498770"/>
            <a:ext cx="2336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72" name="Google Shape;72;p13"/>
          <p:cNvSpPr txBox="1"/>
          <p:nvPr>
            <p:ph idx="19" type="subTitle"/>
          </p:nvPr>
        </p:nvSpPr>
        <p:spPr>
          <a:xfrm>
            <a:off x="3408050" y="3498770"/>
            <a:ext cx="2336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73" name="Google Shape;73;p13"/>
          <p:cNvSpPr txBox="1"/>
          <p:nvPr>
            <p:ph idx="20" type="subTitle"/>
          </p:nvPr>
        </p:nvSpPr>
        <p:spPr>
          <a:xfrm>
            <a:off x="6087450" y="3498770"/>
            <a:ext cx="2336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BLANK_1_2">
    <p:bg>
      <p:bgPr>
        <a:solidFill>
          <a:schemeClr val="accent3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4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78" name="Google Shape;78;p14">
            <a:hlinkClick/>
          </p:cNvPr>
          <p:cNvSpPr txBox="1"/>
          <p:nvPr>
            <p:ph idx="1" type="subTitle"/>
          </p:nvPr>
        </p:nvSpPr>
        <p:spPr>
          <a:xfrm>
            <a:off x="2026838" y="1819682"/>
            <a:ext cx="23364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4">
            <a:hlinkClick/>
          </p:cNvPr>
          <p:cNvSpPr txBox="1"/>
          <p:nvPr>
            <p:ph hasCustomPrompt="1" idx="2" type="title"/>
          </p:nvPr>
        </p:nvSpPr>
        <p:spPr>
          <a:xfrm rot="1973">
            <a:off x="882170" y="1533258"/>
            <a:ext cx="10452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0" name="Google Shape;80;p14"/>
          <p:cNvSpPr txBox="1"/>
          <p:nvPr>
            <p:ph idx="3" type="subTitle"/>
          </p:nvPr>
        </p:nvSpPr>
        <p:spPr>
          <a:xfrm>
            <a:off x="5925425" y="2276882"/>
            <a:ext cx="23364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hasCustomPrompt="1" idx="4" type="title"/>
          </p:nvPr>
        </p:nvSpPr>
        <p:spPr>
          <a:xfrm rot="1973">
            <a:off x="4760080" y="1990458"/>
            <a:ext cx="10452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4"/>
          <p:cNvSpPr txBox="1"/>
          <p:nvPr>
            <p:ph idx="5" type="subTitle"/>
          </p:nvPr>
        </p:nvSpPr>
        <p:spPr>
          <a:xfrm>
            <a:off x="2026838" y="4118925"/>
            <a:ext cx="23364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4"/>
          <p:cNvSpPr txBox="1"/>
          <p:nvPr>
            <p:ph hasCustomPrompt="1" idx="6" type="title"/>
          </p:nvPr>
        </p:nvSpPr>
        <p:spPr>
          <a:xfrm rot="1973">
            <a:off x="882170" y="3835571"/>
            <a:ext cx="10452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4" name="Google Shape;84;p14"/>
          <p:cNvSpPr txBox="1"/>
          <p:nvPr>
            <p:ph idx="7" type="subTitle"/>
          </p:nvPr>
        </p:nvSpPr>
        <p:spPr>
          <a:xfrm>
            <a:off x="5925425" y="3349475"/>
            <a:ext cx="23364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4"/>
          <p:cNvSpPr txBox="1"/>
          <p:nvPr>
            <p:ph hasCustomPrompt="1" idx="8" type="title"/>
          </p:nvPr>
        </p:nvSpPr>
        <p:spPr>
          <a:xfrm rot="1973">
            <a:off x="4760080" y="3057696"/>
            <a:ext cx="10452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4">
            <a:hlinkClick/>
          </p:cNvPr>
          <p:cNvSpPr txBox="1"/>
          <p:nvPr>
            <p:ph idx="9" type="subTitle"/>
          </p:nvPr>
        </p:nvSpPr>
        <p:spPr>
          <a:xfrm>
            <a:off x="2026838" y="1328400"/>
            <a:ext cx="2336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87" name="Google Shape;87;p14"/>
          <p:cNvSpPr txBox="1"/>
          <p:nvPr>
            <p:ph idx="13" type="subTitle"/>
          </p:nvPr>
        </p:nvSpPr>
        <p:spPr>
          <a:xfrm>
            <a:off x="5925425" y="1785600"/>
            <a:ext cx="2336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88" name="Google Shape;88;p14"/>
          <p:cNvSpPr txBox="1"/>
          <p:nvPr>
            <p:ph idx="14" type="subTitle"/>
          </p:nvPr>
        </p:nvSpPr>
        <p:spPr>
          <a:xfrm>
            <a:off x="2026838" y="3637287"/>
            <a:ext cx="2336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89" name="Google Shape;89;p14"/>
          <p:cNvSpPr txBox="1"/>
          <p:nvPr>
            <p:ph idx="15" type="subTitle"/>
          </p:nvPr>
        </p:nvSpPr>
        <p:spPr>
          <a:xfrm>
            <a:off x="5925425" y="2867837"/>
            <a:ext cx="2336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90" name="Google Shape;90;p14"/>
          <p:cNvSpPr txBox="1"/>
          <p:nvPr>
            <p:ph idx="16" type="subTitle"/>
          </p:nvPr>
        </p:nvSpPr>
        <p:spPr>
          <a:xfrm>
            <a:off x="2047522" y="2936071"/>
            <a:ext cx="23364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4"/>
          <p:cNvSpPr txBox="1"/>
          <p:nvPr>
            <p:ph hasCustomPrompt="1" idx="17" type="title"/>
          </p:nvPr>
        </p:nvSpPr>
        <p:spPr>
          <a:xfrm rot="1973">
            <a:off x="882158" y="2666446"/>
            <a:ext cx="10452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/>
          <p:nvPr>
            <p:ph idx="18" type="subTitle"/>
          </p:nvPr>
        </p:nvSpPr>
        <p:spPr>
          <a:xfrm>
            <a:off x="2047522" y="2454434"/>
            <a:ext cx="2336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2">
  <p:cSld name="BLANK_1_2_1">
    <p:bg>
      <p:bgPr>
        <a:solidFill>
          <a:schemeClr val="dk2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5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5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5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97" name="Google Shape;97;p15">
            <a:hlinkClick/>
          </p:cNvPr>
          <p:cNvSpPr txBox="1"/>
          <p:nvPr>
            <p:ph idx="1" type="subTitle"/>
          </p:nvPr>
        </p:nvSpPr>
        <p:spPr>
          <a:xfrm>
            <a:off x="2026838" y="2216388"/>
            <a:ext cx="23364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5">
            <a:hlinkClick/>
          </p:cNvPr>
          <p:cNvSpPr txBox="1"/>
          <p:nvPr>
            <p:ph hasCustomPrompt="1" idx="2" type="title"/>
          </p:nvPr>
        </p:nvSpPr>
        <p:spPr>
          <a:xfrm rot="1973">
            <a:off x="882170" y="1906405"/>
            <a:ext cx="10452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" name="Google Shape;99;p15"/>
          <p:cNvSpPr txBox="1"/>
          <p:nvPr>
            <p:ph idx="3" type="subTitle"/>
          </p:nvPr>
        </p:nvSpPr>
        <p:spPr>
          <a:xfrm>
            <a:off x="5925425" y="2216388"/>
            <a:ext cx="23364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5"/>
          <p:cNvSpPr txBox="1"/>
          <p:nvPr>
            <p:ph hasCustomPrompt="1" idx="4" type="title"/>
          </p:nvPr>
        </p:nvSpPr>
        <p:spPr>
          <a:xfrm rot="1973">
            <a:off x="4760080" y="1906405"/>
            <a:ext cx="10452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5"/>
          <p:cNvSpPr txBox="1"/>
          <p:nvPr>
            <p:ph idx="5" type="subTitle"/>
          </p:nvPr>
        </p:nvSpPr>
        <p:spPr>
          <a:xfrm>
            <a:off x="5925425" y="3772065"/>
            <a:ext cx="23364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5"/>
          <p:cNvSpPr txBox="1"/>
          <p:nvPr>
            <p:ph hasCustomPrompt="1" idx="6" type="title"/>
          </p:nvPr>
        </p:nvSpPr>
        <p:spPr>
          <a:xfrm rot="1973">
            <a:off x="4760080" y="3472433"/>
            <a:ext cx="10452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3" name="Google Shape;103;p15">
            <a:hlinkClick/>
          </p:cNvPr>
          <p:cNvSpPr txBox="1"/>
          <p:nvPr>
            <p:ph idx="7" type="subTitle"/>
          </p:nvPr>
        </p:nvSpPr>
        <p:spPr>
          <a:xfrm>
            <a:off x="2026838" y="1725105"/>
            <a:ext cx="2336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104" name="Google Shape;104;p15"/>
          <p:cNvSpPr txBox="1"/>
          <p:nvPr>
            <p:ph idx="8" type="subTitle"/>
          </p:nvPr>
        </p:nvSpPr>
        <p:spPr>
          <a:xfrm>
            <a:off x="5925425" y="1725105"/>
            <a:ext cx="2336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idx="9" type="subTitle"/>
          </p:nvPr>
        </p:nvSpPr>
        <p:spPr>
          <a:xfrm>
            <a:off x="5925425" y="3290427"/>
            <a:ext cx="2336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106" name="Google Shape;106;p15"/>
          <p:cNvSpPr txBox="1"/>
          <p:nvPr>
            <p:ph idx="13" type="subTitle"/>
          </p:nvPr>
        </p:nvSpPr>
        <p:spPr>
          <a:xfrm>
            <a:off x="2047522" y="3779691"/>
            <a:ext cx="23364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5"/>
          <p:cNvSpPr txBox="1"/>
          <p:nvPr>
            <p:ph hasCustomPrompt="1" idx="14" type="title"/>
          </p:nvPr>
        </p:nvSpPr>
        <p:spPr>
          <a:xfrm rot="1973">
            <a:off x="882158" y="3472433"/>
            <a:ext cx="10452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8" name="Google Shape;108;p15"/>
          <p:cNvSpPr txBox="1"/>
          <p:nvPr>
            <p:ph idx="15" type="subTitle"/>
          </p:nvPr>
        </p:nvSpPr>
        <p:spPr>
          <a:xfrm>
            <a:off x="2047522" y="3298053"/>
            <a:ext cx="2336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dk2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 txBox="1"/>
          <p:nvPr>
            <p:ph idx="1" type="subTitle"/>
          </p:nvPr>
        </p:nvSpPr>
        <p:spPr>
          <a:xfrm>
            <a:off x="808325" y="1394737"/>
            <a:ext cx="4563900" cy="173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6"/>
          <p:cNvSpPr txBox="1"/>
          <p:nvPr>
            <p:ph idx="2" type="subTitle"/>
          </p:nvPr>
        </p:nvSpPr>
        <p:spPr>
          <a:xfrm>
            <a:off x="724350" y="3164075"/>
            <a:ext cx="3091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4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BLANK_1_1_1">
    <p:bg>
      <p:bgPr>
        <a:solidFill>
          <a:schemeClr val="accent6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 txBox="1"/>
          <p:nvPr>
            <p:ph idx="1" type="subTitle"/>
          </p:nvPr>
        </p:nvSpPr>
        <p:spPr>
          <a:xfrm>
            <a:off x="1536175" y="1580525"/>
            <a:ext cx="6071700" cy="16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7"/>
          <p:cNvSpPr txBox="1"/>
          <p:nvPr>
            <p:ph idx="2" type="subTitle"/>
          </p:nvPr>
        </p:nvSpPr>
        <p:spPr>
          <a:xfrm>
            <a:off x="3026250" y="3096025"/>
            <a:ext cx="3091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400"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AND_BODY_1_1_1_1">
    <p:bg>
      <p:bgPr>
        <a:solidFill>
          <a:schemeClr val="dk2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8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BLANK_1_1_1_1_1_1_3_1">
    <p:bg>
      <p:bgPr>
        <a:solidFill>
          <a:schemeClr val="accent5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9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9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9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BLANK_1_1_1_1_1_1_2_1_1">
    <p:bg>
      <p:bgPr>
        <a:solidFill>
          <a:schemeClr val="accent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0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0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0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5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hasCustomPrompt="1" type="title"/>
          </p:nvPr>
        </p:nvSpPr>
        <p:spPr>
          <a:xfrm>
            <a:off x="5911750" y="670085"/>
            <a:ext cx="1241100" cy="97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 rot="462">
            <a:off x="5415700" y="3973325"/>
            <a:ext cx="2233200" cy="6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2" type="ctrTitle"/>
          </p:nvPr>
        </p:nvSpPr>
        <p:spPr>
          <a:xfrm>
            <a:off x="4852750" y="2180975"/>
            <a:ext cx="3359100" cy="144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43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BLANK_1_1_1_1_1_1_2_1_1_1_1">
    <p:bg>
      <p:bgPr>
        <a:solidFill>
          <a:schemeClr val="accent3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1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1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1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2">
    <p:bg>
      <p:bgPr>
        <a:solidFill>
          <a:schemeClr val="accent3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2"/>
          <p:cNvPicPr preferRelativeResize="0"/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"/>
          <p:cNvSpPr txBox="1"/>
          <p:nvPr>
            <p:ph type="ctrTitle"/>
          </p:nvPr>
        </p:nvSpPr>
        <p:spPr>
          <a:xfrm>
            <a:off x="940612" y="627708"/>
            <a:ext cx="4626000" cy="125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3700"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2">
  <p:cSld name="CUSTOM_2_1">
    <p:bg>
      <p:bgPr>
        <a:solidFill>
          <a:schemeClr val="accent3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3"/>
          <p:cNvPicPr preferRelativeResize="0"/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"/>
          <p:cNvSpPr txBox="1"/>
          <p:nvPr>
            <p:ph type="ctrTitle"/>
          </p:nvPr>
        </p:nvSpPr>
        <p:spPr>
          <a:xfrm>
            <a:off x="5135775" y="1081792"/>
            <a:ext cx="3062400" cy="24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3700"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idea 1">
  <p:cSld name="CUSTOM_4">
    <p:bg>
      <p:bgPr>
        <a:solidFill>
          <a:schemeClr val="accent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4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4"/>
          <p:cNvSpPr txBox="1"/>
          <p:nvPr>
            <p:ph type="ctrTitle"/>
          </p:nvPr>
        </p:nvSpPr>
        <p:spPr>
          <a:xfrm>
            <a:off x="1023275" y="1162350"/>
            <a:ext cx="5157600" cy="281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79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5">
    <p:bg>
      <p:bgPr>
        <a:solidFill>
          <a:schemeClr val="accent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5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5"/>
          <p:cNvSpPr txBox="1"/>
          <p:nvPr>
            <p:ph idx="1" type="subTitle"/>
          </p:nvPr>
        </p:nvSpPr>
        <p:spPr>
          <a:xfrm>
            <a:off x="680646" y="3524525"/>
            <a:ext cx="51831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25"/>
          <p:cNvSpPr txBox="1"/>
          <p:nvPr>
            <p:ph hasCustomPrompt="1" type="title"/>
          </p:nvPr>
        </p:nvSpPr>
        <p:spPr>
          <a:xfrm rot="660">
            <a:off x="985446" y="1414750"/>
            <a:ext cx="4690800" cy="190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9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ONE_COLUMN_TEXT_1">
    <p:bg>
      <p:bgPr>
        <a:solidFill>
          <a:schemeClr val="accent3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6"/>
          <p:cNvPicPr preferRelativeResize="0"/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6"/>
          <p:cNvSpPr txBox="1"/>
          <p:nvPr>
            <p:ph idx="1" type="subTitle"/>
          </p:nvPr>
        </p:nvSpPr>
        <p:spPr>
          <a:xfrm rot="-278">
            <a:off x="720000" y="1779278"/>
            <a:ext cx="3710100" cy="23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9" name="Google Shape;149;p26"/>
          <p:cNvSpPr txBox="1"/>
          <p:nvPr>
            <p:ph type="title"/>
          </p:nvPr>
        </p:nvSpPr>
        <p:spPr>
          <a:xfrm>
            <a:off x="720000" y="1043875"/>
            <a:ext cx="3852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TITLE_ONLY_1_1_2_2">
    <p:bg>
      <p:bgPr>
        <a:solidFill>
          <a:schemeClr val="dk2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7"/>
          <p:cNvSpPr txBox="1"/>
          <p:nvPr>
            <p:ph idx="1" type="subTitle"/>
          </p:nvPr>
        </p:nvSpPr>
        <p:spPr>
          <a:xfrm>
            <a:off x="5084825" y="3112800"/>
            <a:ext cx="27963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7"/>
          <p:cNvSpPr txBox="1"/>
          <p:nvPr>
            <p:ph type="title"/>
          </p:nvPr>
        </p:nvSpPr>
        <p:spPr>
          <a:xfrm>
            <a:off x="4960975" y="1267150"/>
            <a:ext cx="3044100" cy="15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BLANK_1_1_1_1_1_2">
    <p:bg>
      <p:bgPr>
        <a:solidFill>
          <a:schemeClr val="accent3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8"/>
          <p:cNvPicPr preferRelativeResize="0"/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8"/>
          <p:cNvSpPr txBox="1"/>
          <p:nvPr>
            <p:ph idx="1" type="subTitle"/>
          </p:nvPr>
        </p:nvSpPr>
        <p:spPr>
          <a:xfrm>
            <a:off x="2304500" y="2033400"/>
            <a:ext cx="4535100" cy="23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7" name="Google Shape;157;p28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8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TITLE_AND_BODY_1">
    <p:bg>
      <p:bgPr>
        <a:solidFill>
          <a:schemeClr val="accent6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9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9"/>
          <p:cNvSpPr txBox="1"/>
          <p:nvPr>
            <p:ph idx="1" type="body"/>
          </p:nvPr>
        </p:nvSpPr>
        <p:spPr>
          <a:xfrm>
            <a:off x="720000" y="1348675"/>
            <a:ext cx="7704000" cy="32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050">
                <a:solidFill>
                  <a:schemeClr val="lt1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2" name="Google Shape;162;p29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9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TITLE_AND_BODY_1_1">
    <p:bg>
      <p:bgPr>
        <a:solidFill>
          <a:schemeClr val="dk2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0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0"/>
          <p:cNvSpPr txBox="1"/>
          <p:nvPr>
            <p:ph idx="1" type="body"/>
          </p:nvPr>
        </p:nvSpPr>
        <p:spPr>
          <a:xfrm>
            <a:off x="720000" y="1348675"/>
            <a:ext cx="7704000" cy="32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5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" name="Google Shape;167;p30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30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accent3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/>
          <p:nvPr>
            <p:ph idx="1" type="body"/>
          </p:nvPr>
        </p:nvSpPr>
        <p:spPr>
          <a:xfrm>
            <a:off x="720000" y="1348675"/>
            <a:ext cx="7704000" cy="32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5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BLANK_1_1_1_1_1_1_3_1_1">
    <p:bg>
      <p:bgPr>
        <a:solidFill>
          <a:schemeClr val="accent5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1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1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1"/>
          <p:cNvSpPr txBox="1"/>
          <p:nvPr>
            <p:ph idx="1" type="subTitle"/>
          </p:nvPr>
        </p:nvSpPr>
        <p:spPr>
          <a:xfrm>
            <a:off x="5558975" y="2379500"/>
            <a:ext cx="27963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3" name="Google Shape;173;p31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TITLE_ONLY_1">
    <p:bg>
      <p:bgPr>
        <a:solidFill>
          <a:schemeClr val="accent6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2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2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32"/>
          <p:cNvSpPr txBox="1"/>
          <p:nvPr>
            <p:ph idx="1" type="subTitle"/>
          </p:nvPr>
        </p:nvSpPr>
        <p:spPr>
          <a:xfrm>
            <a:off x="720000" y="2379500"/>
            <a:ext cx="27963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32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1">
    <p:bg>
      <p:bgPr>
        <a:solidFill>
          <a:schemeClr val="accent1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3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3"/>
          <p:cNvSpPr txBox="1"/>
          <p:nvPr>
            <p:ph idx="1" type="subTitle"/>
          </p:nvPr>
        </p:nvSpPr>
        <p:spPr>
          <a:xfrm>
            <a:off x="3151450" y="2835625"/>
            <a:ext cx="5157600" cy="11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2" name="Google Shape;182;p33"/>
          <p:cNvSpPr txBox="1"/>
          <p:nvPr>
            <p:ph type="ctrTitle"/>
          </p:nvPr>
        </p:nvSpPr>
        <p:spPr>
          <a:xfrm>
            <a:off x="3411450" y="1261350"/>
            <a:ext cx="4897500" cy="144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3">
    <p:bg>
      <p:bgPr>
        <a:solidFill>
          <a:schemeClr val="accent5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4"/>
          <p:cNvSpPr txBox="1"/>
          <p:nvPr>
            <p:ph idx="1" type="body"/>
          </p:nvPr>
        </p:nvSpPr>
        <p:spPr>
          <a:xfrm>
            <a:off x="720000" y="1716175"/>
            <a:ext cx="4832100" cy="26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naheim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sp>
        <p:nvSpPr>
          <p:cNvPr id="186" name="Google Shape;186;p34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4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9">
  <p:cSld name="CUSTOM_9">
    <p:bg>
      <p:bgPr>
        <a:solidFill>
          <a:schemeClr val="accent1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35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5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35"/>
          <p:cNvSpPr txBox="1"/>
          <p:nvPr>
            <p:ph idx="1" type="subTitle"/>
          </p:nvPr>
        </p:nvSpPr>
        <p:spPr>
          <a:xfrm>
            <a:off x="2013300" y="3829275"/>
            <a:ext cx="5117400" cy="6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35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0">
  <p:cSld name="CUSTOM_10">
    <p:bg>
      <p:bgPr>
        <a:solidFill>
          <a:schemeClr val="accent6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3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6"/>
          <p:cNvSpPr txBox="1"/>
          <p:nvPr>
            <p:ph idx="1" type="subTitle"/>
          </p:nvPr>
        </p:nvSpPr>
        <p:spPr>
          <a:xfrm>
            <a:off x="1249677" y="3132838"/>
            <a:ext cx="3499500" cy="9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36"/>
          <p:cNvSpPr txBox="1"/>
          <p:nvPr>
            <p:ph type="title"/>
          </p:nvPr>
        </p:nvSpPr>
        <p:spPr>
          <a:xfrm>
            <a:off x="1499373" y="1098363"/>
            <a:ext cx="3044100" cy="15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1">
  <p:cSld name="CUSTOM">
    <p:bg>
      <p:bgPr>
        <a:solidFill>
          <a:schemeClr val="dk2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7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7"/>
          <p:cNvSpPr txBox="1"/>
          <p:nvPr>
            <p:ph hasCustomPrompt="1" type="title"/>
          </p:nvPr>
        </p:nvSpPr>
        <p:spPr>
          <a:xfrm>
            <a:off x="734035" y="1776660"/>
            <a:ext cx="1241100" cy="97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0" name="Google Shape;200;p37"/>
          <p:cNvSpPr txBox="1"/>
          <p:nvPr>
            <p:ph idx="1" type="subTitle"/>
          </p:nvPr>
        </p:nvSpPr>
        <p:spPr>
          <a:xfrm rot="285">
            <a:off x="2033560" y="3216550"/>
            <a:ext cx="36165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37"/>
          <p:cNvSpPr txBox="1"/>
          <p:nvPr>
            <p:ph idx="2" type="ctrTitle"/>
          </p:nvPr>
        </p:nvSpPr>
        <p:spPr>
          <a:xfrm>
            <a:off x="2375510" y="1570675"/>
            <a:ext cx="3359100" cy="144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43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2">
  <p:cSld name="CUSTOM_11">
    <p:bg>
      <p:bgPr>
        <a:solidFill>
          <a:schemeClr val="accent3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38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8"/>
          <p:cNvSpPr txBox="1"/>
          <p:nvPr>
            <p:ph hasCustomPrompt="1" type="title"/>
          </p:nvPr>
        </p:nvSpPr>
        <p:spPr>
          <a:xfrm>
            <a:off x="2135075" y="670085"/>
            <a:ext cx="1241100" cy="97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5" name="Google Shape;205;p38"/>
          <p:cNvSpPr txBox="1"/>
          <p:nvPr>
            <p:ph idx="1" type="subTitle"/>
          </p:nvPr>
        </p:nvSpPr>
        <p:spPr>
          <a:xfrm rot="401">
            <a:off x="1468850" y="3896750"/>
            <a:ext cx="2573400" cy="6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38"/>
          <p:cNvSpPr txBox="1"/>
          <p:nvPr>
            <p:ph idx="2" type="ctrTitle"/>
          </p:nvPr>
        </p:nvSpPr>
        <p:spPr>
          <a:xfrm>
            <a:off x="1076075" y="2180975"/>
            <a:ext cx="3359100" cy="144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43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 two columns 1">
  <p:cSld name="CUSTOM_7">
    <p:bg>
      <p:bgPr>
        <a:solidFill>
          <a:schemeClr val="accent6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9"/>
          <p:cNvSpPr txBox="1"/>
          <p:nvPr>
            <p:ph idx="1" type="subTitle"/>
          </p:nvPr>
        </p:nvSpPr>
        <p:spPr>
          <a:xfrm>
            <a:off x="1025425" y="2401148"/>
            <a:ext cx="2907600" cy="19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0" name="Google Shape;210;p39"/>
          <p:cNvSpPr txBox="1"/>
          <p:nvPr>
            <p:ph idx="2" type="subTitle"/>
          </p:nvPr>
        </p:nvSpPr>
        <p:spPr>
          <a:xfrm>
            <a:off x="5210975" y="2400972"/>
            <a:ext cx="2907600" cy="19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1" name="Google Shape;211;p39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9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8_1">
    <p:bg>
      <p:bgPr>
        <a:solidFill>
          <a:schemeClr val="accent5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40"/>
          <p:cNvPicPr preferRelativeResize="0"/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40"/>
          <p:cNvSpPr txBox="1"/>
          <p:nvPr>
            <p:ph idx="1" type="subTitle"/>
          </p:nvPr>
        </p:nvSpPr>
        <p:spPr>
          <a:xfrm>
            <a:off x="1176332" y="1893450"/>
            <a:ext cx="3329700" cy="23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" name="Google Shape;216;p40"/>
          <p:cNvSpPr txBox="1"/>
          <p:nvPr>
            <p:ph idx="2" type="subTitle"/>
          </p:nvPr>
        </p:nvSpPr>
        <p:spPr>
          <a:xfrm>
            <a:off x="4637968" y="1893450"/>
            <a:ext cx="3329700" cy="23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" name="Google Shape;217;p40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40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/>
          <p:nvPr>
            <p:ph idx="1" type="subTitle"/>
          </p:nvPr>
        </p:nvSpPr>
        <p:spPr>
          <a:xfrm>
            <a:off x="720000" y="2289827"/>
            <a:ext cx="2907600" cy="8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2" type="subTitle"/>
          </p:nvPr>
        </p:nvSpPr>
        <p:spPr>
          <a:xfrm>
            <a:off x="5516400" y="3777302"/>
            <a:ext cx="2907600" cy="8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" name="Google Shape;26;p5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idx="3" type="subTitle"/>
          </p:nvPr>
        </p:nvSpPr>
        <p:spPr>
          <a:xfrm>
            <a:off x="720000" y="1435825"/>
            <a:ext cx="2907600" cy="7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4" type="subTitle"/>
          </p:nvPr>
        </p:nvSpPr>
        <p:spPr>
          <a:xfrm>
            <a:off x="5516400" y="2923375"/>
            <a:ext cx="2907600" cy="7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bg>
      <p:bgPr>
        <a:solidFill>
          <a:schemeClr val="accent3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41"/>
          <p:cNvPicPr preferRelativeResize="0"/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41"/>
          <p:cNvSpPr txBox="1"/>
          <p:nvPr>
            <p:ph idx="1" type="subTitle"/>
          </p:nvPr>
        </p:nvSpPr>
        <p:spPr>
          <a:xfrm>
            <a:off x="722475" y="4000800"/>
            <a:ext cx="23364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41"/>
          <p:cNvSpPr txBox="1"/>
          <p:nvPr>
            <p:ph idx="2" type="subTitle"/>
          </p:nvPr>
        </p:nvSpPr>
        <p:spPr>
          <a:xfrm>
            <a:off x="3407200" y="4000816"/>
            <a:ext cx="23364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41"/>
          <p:cNvSpPr txBox="1"/>
          <p:nvPr>
            <p:ph idx="3" type="subTitle"/>
          </p:nvPr>
        </p:nvSpPr>
        <p:spPr>
          <a:xfrm>
            <a:off x="6091925" y="4000803"/>
            <a:ext cx="23364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41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41"/>
          <p:cNvSpPr txBox="1"/>
          <p:nvPr>
            <p:ph idx="4" type="subTitle"/>
          </p:nvPr>
        </p:nvSpPr>
        <p:spPr>
          <a:xfrm>
            <a:off x="728650" y="1681231"/>
            <a:ext cx="2336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26" name="Google Shape;226;p41"/>
          <p:cNvSpPr txBox="1"/>
          <p:nvPr>
            <p:ph idx="5" type="subTitle"/>
          </p:nvPr>
        </p:nvSpPr>
        <p:spPr>
          <a:xfrm>
            <a:off x="3408050" y="1681231"/>
            <a:ext cx="2336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27" name="Google Shape;227;p41"/>
          <p:cNvSpPr txBox="1"/>
          <p:nvPr>
            <p:ph idx="6" type="subTitle"/>
          </p:nvPr>
        </p:nvSpPr>
        <p:spPr>
          <a:xfrm>
            <a:off x="6087450" y="1681231"/>
            <a:ext cx="2336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28" name="Google Shape;228;p41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bg>
      <p:bgPr>
        <a:solidFill>
          <a:schemeClr val="accent6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42"/>
          <p:cNvPicPr preferRelativeResize="0"/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42"/>
          <p:cNvSpPr txBox="1"/>
          <p:nvPr>
            <p:ph idx="1" type="subTitle"/>
          </p:nvPr>
        </p:nvSpPr>
        <p:spPr>
          <a:xfrm>
            <a:off x="1196450" y="3306073"/>
            <a:ext cx="2091600" cy="7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42"/>
          <p:cNvSpPr txBox="1"/>
          <p:nvPr>
            <p:ph idx="2" type="subTitle"/>
          </p:nvPr>
        </p:nvSpPr>
        <p:spPr>
          <a:xfrm>
            <a:off x="3526197" y="3306092"/>
            <a:ext cx="2091600" cy="7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42"/>
          <p:cNvSpPr txBox="1"/>
          <p:nvPr>
            <p:ph idx="3" type="subTitle"/>
          </p:nvPr>
        </p:nvSpPr>
        <p:spPr>
          <a:xfrm>
            <a:off x="5855944" y="3306077"/>
            <a:ext cx="2091600" cy="7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42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42"/>
          <p:cNvSpPr txBox="1"/>
          <p:nvPr>
            <p:ph idx="4" type="subTitle"/>
          </p:nvPr>
        </p:nvSpPr>
        <p:spPr>
          <a:xfrm>
            <a:off x="1196214" y="2645298"/>
            <a:ext cx="20916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36" name="Google Shape;236;p42"/>
          <p:cNvSpPr txBox="1"/>
          <p:nvPr>
            <p:ph idx="5" type="subTitle"/>
          </p:nvPr>
        </p:nvSpPr>
        <p:spPr>
          <a:xfrm>
            <a:off x="3526961" y="2645298"/>
            <a:ext cx="20916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37" name="Google Shape;237;p42"/>
          <p:cNvSpPr txBox="1"/>
          <p:nvPr>
            <p:ph idx="6" type="subTitle"/>
          </p:nvPr>
        </p:nvSpPr>
        <p:spPr>
          <a:xfrm>
            <a:off x="5857708" y="2645298"/>
            <a:ext cx="20916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38" name="Google Shape;238;p42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BLANK_1_1_1_2_1_1">
    <p:bg>
      <p:bgPr>
        <a:solidFill>
          <a:schemeClr val="accent5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43"/>
          <p:cNvPicPr preferRelativeResize="0"/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43"/>
          <p:cNvSpPr txBox="1"/>
          <p:nvPr>
            <p:ph idx="1" type="subTitle"/>
          </p:nvPr>
        </p:nvSpPr>
        <p:spPr>
          <a:xfrm>
            <a:off x="1158170" y="3354500"/>
            <a:ext cx="20916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43"/>
          <p:cNvSpPr txBox="1"/>
          <p:nvPr>
            <p:ph idx="2" type="subTitle"/>
          </p:nvPr>
        </p:nvSpPr>
        <p:spPr>
          <a:xfrm>
            <a:off x="3526268" y="3354521"/>
            <a:ext cx="20916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43"/>
          <p:cNvSpPr txBox="1"/>
          <p:nvPr>
            <p:ph idx="3" type="subTitle"/>
          </p:nvPr>
        </p:nvSpPr>
        <p:spPr>
          <a:xfrm>
            <a:off x="5894366" y="3354504"/>
            <a:ext cx="20916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43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43"/>
          <p:cNvSpPr txBox="1"/>
          <p:nvPr>
            <p:ph idx="4" type="subTitle"/>
          </p:nvPr>
        </p:nvSpPr>
        <p:spPr>
          <a:xfrm>
            <a:off x="1158170" y="2721498"/>
            <a:ext cx="20916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46" name="Google Shape;246;p43"/>
          <p:cNvSpPr txBox="1"/>
          <p:nvPr>
            <p:ph idx="5" type="subTitle"/>
          </p:nvPr>
        </p:nvSpPr>
        <p:spPr>
          <a:xfrm>
            <a:off x="3526268" y="2721498"/>
            <a:ext cx="20916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47" name="Google Shape;247;p43"/>
          <p:cNvSpPr txBox="1"/>
          <p:nvPr>
            <p:ph idx="6" type="subTitle"/>
          </p:nvPr>
        </p:nvSpPr>
        <p:spPr>
          <a:xfrm>
            <a:off x="5894366" y="2721498"/>
            <a:ext cx="20916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48" name="Google Shape;248;p43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12">
    <p:bg>
      <p:bgPr>
        <a:solidFill>
          <a:schemeClr val="accent3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44"/>
          <p:cNvPicPr preferRelativeResize="0"/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4"/>
          <p:cNvSpPr txBox="1"/>
          <p:nvPr>
            <p:ph idx="1" type="subTitle"/>
          </p:nvPr>
        </p:nvSpPr>
        <p:spPr>
          <a:xfrm>
            <a:off x="731300" y="3897737"/>
            <a:ext cx="24276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" name="Google Shape;252;p44"/>
          <p:cNvSpPr txBox="1"/>
          <p:nvPr>
            <p:ph idx="2" type="subTitle"/>
          </p:nvPr>
        </p:nvSpPr>
        <p:spPr>
          <a:xfrm>
            <a:off x="5985100" y="3897675"/>
            <a:ext cx="24276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" name="Google Shape;253;p44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44"/>
          <p:cNvSpPr txBox="1"/>
          <p:nvPr>
            <p:ph idx="3" type="subTitle"/>
          </p:nvPr>
        </p:nvSpPr>
        <p:spPr>
          <a:xfrm>
            <a:off x="731300" y="3272350"/>
            <a:ext cx="24276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55" name="Google Shape;255;p44"/>
          <p:cNvSpPr txBox="1"/>
          <p:nvPr>
            <p:ph idx="4" type="subTitle"/>
          </p:nvPr>
        </p:nvSpPr>
        <p:spPr>
          <a:xfrm>
            <a:off x="5985000" y="3272350"/>
            <a:ext cx="24276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56" name="Google Shape;256;p44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57" name="Google Shape;257;p44"/>
          <p:cNvSpPr txBox="1"/>
          <p:nvPr>
            <p:ph idx="5" type="subTitle"/>
          </p:nvPr>
        </p:nvSpPr>
        <p:spPr>
          <a:xfrm>
            <a:off x="3358150" y="3897737"/>
            <a:ext cx="24276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8" name="Google Shape;258;p44"/>
          <p:cNvSpPr txBox="1"/>
          <p:nvPr>
            <p:ph idx="6" type="subTitle"/>
          </p:nvPr>
        </p:nvSpPr>
        <p:spPr>
          <a:xfrm>
            <a:off x="3358150" y="3272350"/>
            <a:ext cx="24276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13">
    <p:bg>
      <p:bgPr>
        <a:solidFill>
          <a:schemeClr val="accent5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45"/>
          <p:cNvPicPr preferRelativeResize="0"/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45"/>
          <p:cNvSpPr txBox="1"/>
          <p:nvPr>
            <p:ph idx="1" type="subTitle"/>
          </p:nvPr>
        </p:nvSpPr>
        <p:spPr>
          <a:xfrm>
            <a:off x="3135441" y="1775342"/>
            <a:ext cx="2873100" cy="60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45"/>
          <p:cNvSpPr txBox="1"/>
          <p:nvPr>
            <p:ph idx="2" type="subTitle"/>
          </p:nvPr>
        </p:nvSpPr>
        <p:spPr>
          <a:xfrm>
            <a:off x="3135441" y="2934408"/>
            <a:ext cx="2873100" cy="60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45"/>
          <p:cNvSpPr txBox="1"/>
          <p:nvPr>
            <p:ph idx="3" type="subTitle"/>
          </p:nvPr>
        </p:nvSpPr>
        <p:spPr>
          <a:xfrm>
            <a:off x="3135441" y="4107170"/>
            <a:ext cx="2873100" cy="60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45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45"/>
          <p:cNvSpPr txBox="1"/>
          <p:nvPr>
            <p:ph idx="4" type="subTitle"/>
          </p:nvPr>
        </p:nvSpPr>
        <p:spPr>
          <a:xfrm>
            <a:off x="3598899" y="1227900"/>
            <a:ext cx="19461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66" name="Google Shape;266;p45"/>
          <p:cNvSpPr txBox="1"/>
          <p:nvPr>
            <p:ph idx="5" type="subTitle"/>
          </p:nvPr>
        </p:nvSpPr>
        <p:spPr>
          <a:xfrm>
            <a:off x="3598899" y="2386950"/>
            <a:ext cx="19461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67" name="Google Shape;267;p45"/>
          <p:cNvSpPr txBox="1"/>
          <p:nvPr>
            <p:ph idx="6" type="subTitle"/>
          </p:nvPr>
        </p:nvSpPr>
        <p:spPr>
          <a:xfrm>
            <a:off x="3598899" y="3559725"/>
            <a:ext cx="19461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68" name="Google Shape;268;p45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bg>
      <p:bgPr>
        <a:solidFill>
          <a:schemeClr val="accent5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46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46"/>
          <p:cNvSpPr txBox="1"/>
          <p:nvPr>
            <p:ph idx="1" type="subTitle"/>
          </p:nvPr>
        </p:nvSpPr>
        <p:spPr>
          <a:xfrm>
            <a:off x="1749997" y="2371238"/>
            <a:ext cx="2510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46"/>
          <p:cNvSpPr txBox="1"/>
          <p:nvPr>
            <p:ph idx="2" type="subTitle"/>
          </p:nvPr>
        </p:nvSpPr>
        <p:spPr>
          <a:xfrm>
            <a:off x="5913655" y="2371238"/>
            <a:ext cx="2510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46"/>
          <p:cNvSpPr txBox="1"/>
          <p:nvPr>
            <p:ph idx="3" type="subTitle"/>
          </p:nvPr>
        </p:nvSpPr>
        <p:spPr>
          <a:xfrm>
            <a:off x="1749986" y="4039200"/>
            <a:ext cx="2510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46"/>
          <p:cNvSpPr txBox="1"/>
          <p:nvPr>
            <p:ph idx="4" type="subTitle"/>
          </p:nvPr>
        </p:nvSpPr>
        <p:spPr>
          <a:xfrm>
            <a:off x="5913645" y="4039200"/>
            <a:ext cx="2510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46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46"/>
          <p:cNvSpPr txBox="1"/>
          <p:nvPr>
            <p:ph idx="5" type="subTitle"/>
          </p:nvPr>
        </p:nvSpPr>
        <p:spPr>
          <a:xfrm>
            <a:off x="1749975" y="1803900"/>
            <a:ext cx="2510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77" name="Google Shape;277;p46"/>
          <p:cNvSpPr txBox="1"/>
          <p:nvPr>
            <p:ph idx="6" type="subTitle"/>
          </p:nvPr>
        </p:nvSpPr>
        <p:spPr>
          <a:xfrm>
            <a:off x="1749975" y="3471875"/>
            <a:ext cx="2510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78" name="Google Shape;278;p46"/>
          <p:cNvSpPr txBox="1"/>
          <p:nvPr>
            <p:ph idx="7" type="subTitle"/>
          </p:nvPr>
        </p:nvSpPr>
        <p:spPr>
          <a:xfrm>
            <a:off x="5913650" y="1803900"/>
            <a:ext cx="2510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79" name="Google Shape;279;p46"/>
          <p:cNvSpPr txBox="1"/>
          <p:nvPr>
            <p:ph idx="8" type="subTitle"/>
          </p:nvPr>
        </p:nvSpPr>
        <p:spPr>
          <a:xfrm>
            <a:off x="5913650" y="3471875"/>
            <a:ext cx="2510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TITLE_ONLY_1_1_1">
    <p:bg>
      <p:bgPr>
        <a:solidFill>
          <a:schemeClr val="accent1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47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47"/>
          <p:cNvSpPr txBox="1"/>
          <p:nvPr>
            <p:ph idx="1" type="subTitle"/>
          </p:nvPr>
        </p:nvSpPr>
        <p:spPr>
          <a:xfrm flipH="1">
            <a:off x="6118500" y="4039209"/>
            <a:ext cx="2305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47"/>
          <p:cNvSpPr txBox="1"/>
          <p:nvPr>
            <p:ph idx="2" type="subTitle"/>
          </p:nvPr>
        </p:nvSpPr>
        <p:spPr>
          <a:xfrm>
            <a:off x="720000" y="3219542"/>
            <a:ext cx="2305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47"/>
          <p:cNvSpPr txBox="1"/>
          <p:nvPr>
            <p:ph idx="3" type="subTitle"/>
          </p:nvPr>
        </p:nvSpPr>
        <p:spPr>
          <a:xfrm flipH="1">
            <a:off x="6118500" y="2399900"/>
            <a:ext cx="2305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47"/>
          <p:cNvSpPr txBox="1"/>
          <p:nvPr>
            <p:ph idx="4" type="subTitle"/>
          </p:nvPr>
        </p:nvSpPr>
        <p:spPr>
          <a:xfrm>
            <a:off x="720000" y="1580259"/>
            <a:ext cx="2305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47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47"/>
          <p:cNvSpPr txBox="1"/>
          <p:nvPr>
            <p:ph idx="5" type="subTitle"/>
          </p:nvPr>
        </p:nvSpPr>
        <p:spPr>
          <a:xfrm>
            <a:off x="3408050" y="1617756"/>
            <a:ext cx="2336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89" name="Google Shape;289;p47"/>
          <p:cNvSpPr txBox="1"/>
          <p:nvPr>
            <p:ph idx="6" type="subTitle"/>
          </p:nvPr>
        </p:nvSpPr>
        <p:spPr>
          <a:xfrm>
            <a:off x="3408050" y="2437406"/>
            <a:ext cx="2336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90" name="Google Shape;290;p47"/>
          <p:cNvSpPr txBox="1"/>
          <p:nvPr>
            <p:ph idx="7" type="subTitle"/>
          </p:nvPr>
        </p:nvSpPr>
        <p:spPr>
          <a:xfrm>
            <a:off x="3408050" y="3257056"/>
            <a:ext cx="2336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91" name="Google Shape;291;p47"/>
          <p:cNvSpPr txBox="1"/>
          <p:nvPr>
            <p:ph idx="8" type="subTitle"/>
          </p:nvPr>
        </p:nvSpPr>
        <p:spPr>
          <a:xfrm>
            <a:off x="3408050" y="4076706"/>
            <a:ext cx="2336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bg>
      <p:bgPr>
        <a:solidFill>
          <a:schemeClr val="accent3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48"/>
          <p:cNvPicPr preferRelativeResize="0"/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48"/>
          <p:cNvSpPr txBox="1"/>
          <p:nvPr>
            <p:ph idx="1" type="subTitle"/>
          </p:nvPr>
        </p:nvSpPr>
        <p:spPr>
          <a:xfrm>
            <a:off x="720000" y="2356544"/>
            <a:ext cx="2305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48"/>
          <p:cNvSpPr txBox="1"/>
          <p:nvPr>
            <p:ph idx="2" type="subTitle"/>
          </p:nvPr>
        </p:nvSpPr>
        <p:spPr>
          <a:xfrm>
            <a:off x="3419275" y="2356544"/>
            <a:ext cx="2305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48"/>
          <p:cNvSpPr txBox="1"/>
          <p:nvPr>
            <p:ph idx="3" type="subTitle"/>
          </p:nvPr>
        </p:nvSpPr>
        <p:spPr>
          <a:xfrm>
            <a:off x="720000" y="4039209"/>
            <a:ext cx="2305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48"/>
          <p:cNvSpPr txBox="1"/>
          <p:nvPr>
            <p:ph idx="4" type="subTitle"/>
          </p:nvPr>
        </p:nvSpPr>
        <p:spPr>
          <a:xfrm>
            <a:off x="3419271" y="4039209"/>
            <a:ext cx="2305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48"/>
          <p:cNvSpPr txBox="1"/>
          <p:nvPr>
            <p:ph idx="5" type="subTitle"/>
          </p:nvPr>
        </p:nvSpPr>
        <p:spPr>
          <a:xfrm>
            <a:off x="6118550" y="2356544"/>
            <a:ext cx="2305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0" name="Google Shape;300;p48"/>
          <p:cNvSpPr txBox="1"/>
          <p:nvPr>
            <p:ph idx="6" type="subTitle"/>
          </p:nvPr>
        </p:nvSpPr>
        <p:spPr>
          <a:xfrm>
            <a:off x="6118550" y="4039209"/>
            <a:ext cx="2305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48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48"/>
          <p:cNvSpPr txBox="1"/>
          <p:nvPr>
            <p:ph idx="7" type="subTitle"/>
          </p:nvPr>
        </p:nvSpPr>
        <p:spPr>
          <a:xfrm>
            <a:off x="720000" y="1758400"/>
            <a:ext cx="23055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03" name="Google Shape;303;p48"/>
          <p:cNvSpPr txBox="1"/>
          <p:nvPr>
            <p:ph idx="8" type="subTitle"/>
          </p:nvPr>
        </p:nvSpPr>
        <p:spPr>
          <a:xfrm>
            <a:off x="3428100" y="1758400"/>
            <a:ext cx="23055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04" name="Google Shape;304;p48"/>
          <p:cNvSpPr txBox="1"/>
          <p:nvPr>
            <p:ph idx="9" type="subTitle"/>
          </p:nvPr>
        </p:nvSpPr>
        <p:spPr>
          <a:xfrm>
            <a:off x="6136200" y="1758400"/>
            <a:ext cx="23055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05" name="Google Shape;305;p48"/>
          <p:cNvSpPr txBox="1"/>
          <p:nvPr>
            <p:ph idx="13" type="subTitle"/>
          </p:nvPr>
        </p:nvSpPr>
        <p:spPr>
          <a:xfrm>
            <a:off x="720000" y="3441075"/>
            <a:ext cx="23055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06" name="Google Shape;306;p48"/>
          <p:cNvSpPr txBox="1"/>
          <p:nvPr>
            <p:ph idx="14" type="subTitle"/>
          </p:nvPr>
        </p:nvSpPr>
        <p:spPr>
          <a:xfrm>
            <a:off x="3428100" y="3441075"/>
            <a:ext cx="23055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07" name="Google Shape;307;p48"/>
          <p:cNvSpPr txBox="1"/>
          <p:nvPr>
            <p:ph idx="15" type="subTitle"/>
          </p:nvPr>
        </p:nvSpPr>
        <p:spPr>
          <a:xfrm>
            <a:off x="6136200" y="3441075"/>
            <a:ext cx="23055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08" name="Google Shape;308;p48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BLANK_1_1_1_1_1_4">
    <p:bg>
      <p:bgPr>
        <a:solidFill>
          <a:schemeClr val="accent5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49"/>
          <p:cNvPicPr preferRelativeResize="0"/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9"/>
          <p:cNvSpPr txBox="1"/>
          <p:nvPr>
            <p:ph idx="1" type="subTitle"/>
          </p:nvPr>
        </p:nvSpPr>
        <p:spPr>
          <a:xfrm>
            <a:off x="720000" y="2356544"/>
            <a:ext cx="2305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49"/>
          <p:cNvSpPr txBox="1"/>
          <p:nvPr>
            <p:ph idx="2" type="subTitle"/>
          </p:nvPr>
        </p:nvSpPr>
        <p:spPr>
          <a:xfrm>
            <a:off x="3419275" y="2356544"/>
            <a:ext cx="2305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49"/>
          <p:cNvSpPr txBox="1"/>
          <p:nvPr>
            <p:ph idx="3" type="subTitle"/>
          </p:nvPr>
        </p:nvSpPr>
        <p:spPr>
          <a:xfrm>
            <a:off x="720000" y="3956067"/>
            <a:ext cx="2305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4" name="Google Shape;314;p49"/>
          <p:cNvSpPr txBox="1"/>
          <p:nvPr>
            <p:ph idx="4" type="subTitle"/>
          </p:nvPr>
        </p:nvSpPr>
        <p:spPr>
          <a:xfrm>
            <a:off x="3419275" y="3956067"/>
            <a:ext cx="2305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49"/>
          <p:cNvSpPr txBox="1"/>
          <p:nvPr>
            <p:ph idx="5" type="subTitle"/>
          </p:nvPr>
        </p:nvSpPr>
        <p:spPr>
          <a:xfrm>
            <a:off x="6118550" y="2356544"/>
            <a:ext cx="2305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49"/>
          <p:cNvSpPr txBox="1"/>
          <p:nvPr>
            <p:ph idx="6" type="subTitle"/>
          </p:nvPr>
        </p:nvSpPr>
        <p:spPr>
          <a:xfrm>
            <a:off x="6118550" y="3956067"/>
            <a:ext cx="2305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49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49"/>
          <p:cNvSpPr txBox="1"/>
          <p:nvPr>
            <p:ph idx="7" type="subTitle"/>
          </p:nvPr>
        </p:nvSpPr>
        <p:spPr>
          <a:xfrm>
            <a:off x="720000" y="1758400"/>
            <a:ext cx="23055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19" name="Google Shape;319;p49"/>
          <p:cNvSpPr txBox="1"/>
          <p:nvPr>
            <p:ph idx="8" type="subTitle"/>
          </p:nvPr>
        </p:nvSpPr>
        <p:spPr>
          <a:xfrm>
            <a:off x="3428100" y="1758400"/>
            <a:ext cx="23055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20" name="Google Shape;320;p49"/>
          <p:cNvSpPr txBox="1"/>
          <p:nvPr>
            <p:ph idx="9" type="subTitle"/>
          </p:nvPr>
        </p:nvSpPr>
        <p:spPr>
          <a:xfrm>
            <a:off x="6136200" y="1758400"/>
            <a:ext cx="23055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21" name="Google Shape;321;p49"/>
          <p:cNvSpPr txBox="1"/>
          <p:nvPr>
            <p:ph idx="13" type="subTitle"/>
          </p:nvPr>
        </p:nvSpPr>
        <p:spPr>
          <a:xfrm>
            <a:off x="720000" y="3357934"/>
            <a:ext cx="23055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22" name="Google Shape;322;p49"/>
          <p:cNvSpPr txBox="1"/>
          <p:nvPr>
            <p:ph idx="14" type="subTitle"/>
          </p:nvPr>
        </p:nvSpPr>
        <p:spPr>
          <a:xfrm>
            <a:off x="3428100" y="3357934"/>
            <a:ext cx="23055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23" name="Google Shape;323;p49"/>
          <p:cNvSpPr txBox="1"/>
          <p:nvPr>
            <p:ph idx="15" type="subTitle"/>
          </p:nvPr>
        </p:nvSpPr>
        <p:spPr>
          <a:xfrm>
            <a:off x="6136200" y="3357934"/>
            <a:ext cx="23055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24" name="Google Shape;324;p49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6">
    <p:bg>
      <p:bgPr>
        <a:solidFill>
          <a:schemeClr val="accent5"/>
        </a:solidFill>
      </p:bgPr>
    </p:bg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50"/>
          <p:cNvPicPr preferRelativeResize="0"/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50"/>
          <p:cNvSpPr txBox="1"/>
          <p:nvPr>
            <p:ph idx="1" type="subTitle"/>
          </p:nvPr>
        </p:nvSpPr>
        <p:spPr>
          <a:xfrm>
            <a:off x="720000" y="2536555"/>
            <a:ext cx="2305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8" name="Google Shape;328;p50"/>
          <p:cNvSpPr txBox="1"/>
          <p:nvPr>
            <p:ph idx="2" type="subTitle"/>
          </p:nvPr>
        </p:nvSpPr>
        <p:spPr>
          <a:xfrm>
            <a:off x="3419275" y="2536555"/>
            <a:ext cx="2305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50"/>
          <p:cNvSpPr txBox="1"/>
          <p:nvPr>
            <p:ph idx="3" type="subTitle"/>
          </p:nvPr>
        </p:nvSpPr>
        <p:spPr>
          <a:xfrm>
            <a:off x="2069637" y="4136233"/>
            <a:ext cx="2305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0" name="Google Shape;330;p50"/>
          <p:cNvSpPr txBox="1"/>
          <p:nvPr>
            <p:ph idx="4" type="subTitle"/>
          </p:nvPr>
        </p:nvSpPr>
        <p:spPr>
          <a:xfrm>
            <a:off x="6118550" y="2536555"/>
            <a:ext cx="2305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50"/>
          <p:cNvSpPr txBox="1"/>
          <p:nvPr>
            <p:ph idx="5" type="subTitle"/>
          </p:nvPr>
        </p:nvSpPr>
        <p:spPr>
          <a:xfrm>
            <a:off x="4768912" y="4136233"/>
            <a:ext cx="2305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2" name="Google Shape;332;p50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50"/>
          <p:cNvSpPr txBox="1"/>
          <p:nvPr>
            <p:ph idx="6" type="subTitle"/>
          </p:nvPr>
        </p:nvSpPr>
        <p:spPr>
          <a:xfrm>
            <a:off x="720000" y="1938411"/>
            <a:ext cx="23055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34" name="Google Shape;334;p50"/>
          <p:cNvSpPr txBox="1"/>
          <p:nvPr>
            <p:ph idx="7" type="subTitle"/>
          </p:nvPr>
        </p:nvSpPr>
        <p:spPr>
          <a:xfrm>
            <a:off x="3428100" y="1938411"/>
            <a:ext cx="23055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35" name="Google Shape;335;p50"/>
          <p:cNvSpPr txBox="1"/>
          <p:nvPr>
            <p:ph idx="8" type="subTitle"/>
          </p:nvPr>
        </p:nvSpPr>
        <p:spPr>
          <a:xfrm>
            <a:off x="6136200" y="1938411"/>
            <a:ext cx="23055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36" name="Google Shape;336;p50"/>
          <p:cNvSpPr txBox="1"/>
          <p:nvPr>
            <p:ph idx="9" type="subTitle"/>
          </p:nvPr>
        </p:nvSpPr>
        <p:spPr>
          <a:xfrm>
            <a:off x="2074050" y="3538099"/>
            <a:ext cx="23055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37" name="Google Shape;337;p50"/>
          <p:cNvSpPr txBox="1"/>
          <p:nvPr>
            <p:ph idx="13" type="subTitle"/>
          </p:nvPr>
        </p:nvSpPr>
        <p:spPr>
          <a:xfrm>
            <a:off x="4782150" y="3538099"/>
            <a:ext cx="23055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Fredoka One"/>
              <a:buNone/>
              <a:defRPr sz="2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38" name="Google Shape;338;p50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accent6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6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100"/>
              <a:buFont typeface="Fredoka One"/>
              <a:buNone/>
              <a:defRPr sz="31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bg>
      <p:bgPr>
        <a:solidFill>
          <a:schemeClr val="accent5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51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51"/>
          <p:cNvSpPr txBox="1"/>
          <p:nvPr>
            <p:ph idx="1" type="subTitle"/>
          </p:nvPr>
        </p:nvSpPr>
        <p:spPr>
          <a:xfrm>
            <a:off x="2547163" y="2475028"/>
            <a:ext cx="4049700" cy="3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2" name="Google Shape;342;p51"/>
          <p:cNvSpPr txBox="1"/>
          <p:nvPr>
            <p:ph idx="2" type="subTitle"/>
          </p:nvPr>
        </p:nvSpPr>
        <p:spPr>
          <a:xfrm>
            <a:off x="2547125" y="4220571"/>
            <a:ext cx="4049700" cy="3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51"/>
          <p:cNvSpPr txBox="1"/>
          <p:nvPr>
            <p:ph hasCustomPrompt="1" type="title"/>
          </p:nvPr>
        </p:nvSpPr>
        <p:spPr>
          <a:xfrm rot="651">
            <a:off x="2986575" y="1532738"/>
            <a:ext cx="3170700" cy="7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5" name="Google Shape;345;p51"/>
          <p:cNvSpPr txBox="1"/>
          <p:nvPr>
            <p:ph hasCustomPrompt="1" idx="3" type="title"/>
          </p:nvPr>
        </p:nvSpPr>
        <p:spPr>
          <a:xfrm rot="651">
            <a:off x="2986575" y="3286575"/>
            <a:ext cx="3170700" cy="7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6" name="Google Shape;346;p51"/>
          <p:cNvSpPr txBox="1"/>
          <p:nvPr>
            <p:ph idx="4"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4">
    <p:bg>
      <p:bgPr>
        <a:solidFill>
          <a:schemeClr val="dk2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52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52"/>
          <p:cNvSpPr txBox="1"/>
          <p:nvPr>
            <p:ph idx="1" type="subTitle"/>
          </p:nvPr>
        </p:nvSpPr>
        <p:spPr>
          <a:xfrm>
            <a:off x="1334904" y="2475050"/>
            <a:ext cx="3079200" cy="3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2" type="subTitle"/>
          </p:nvPr>
        </p:nvSpPr>
        <p:spPr>
          <a:xfrm>
            <a:off x="1334875" y="4220577"/>
            <a:ext cx="3079200" cy="3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1" name="Google Shape;351;p52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52"/>
          <p:cNvSpPr txBox="1"/>
          <p:nvPr>
            <p:ph hasCustomPrompt="1" type="title"/>
          </p:nvPr>
        </p:nvSpPr>
        <p:spPr>
          <a:xfrm rot="976">
            <a:off x="1818024" y="1532750"/>
            <a:ext cx="2112600" cy="7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3" name="Google Shape;353;p52"/>
          <p:cNvSpPr txBox="1"/>
          <p:nvPr>
            <p:ph hasCustomPrompt="1" idx="3" type="title"/>
          </p:nvPr>
        </p:nvSpPr>
        <p:spPr>
          <a:xfrm rot="976">
            <a:off x="1818024" y="3286583"/>
            <a:ext cx="2112600" cy="7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4" name="Google Shape;354;p52"/>
          <p:cNvSpPr txBox="1"/>
          <p:nvPr>
            <p:ph idx="4"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55" name="Google Shape;355;p52"/>
          <p:cNvSpPr txBox="1"/>
          <p:nvPr>
            <p:ph idx="5" type="subTitle"/>
          </p:nvPr>
        </p:nvSpPr>
        <p:spPr>
          <a:xfrm>
            <a:off x="4729954" y="2475050"/>
            <a:ext cx="3079200" cy="3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6" name="Google Shape;356;p52"/>
          <p:cNvSpPr txBox="1"/>
          <p:nvPr>
            <p:ph idx="6" type="subTitle"/>
          </p:nvPr>
        </p:nvSpPr>
        <p:spPr>
          <a:xfrm>
            <a:off x="4729925" y="4220577"/>
            <a:ext cx="3079200" cy="3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p52"/>
          <p:cNvSpPr txBox="1"/>
          <p:nvPr>
            <p:ph hasCustomPrompt="1" idx="7" type="title"/>
          </p:nvPr>
        </p:nvSpPr>
        <p:spPr>
          <a:xfrm rot="976">
            <a:off x="5213074" y="1532750"/>
            <a:ext cx="2112600" cy="7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8" name="Google Shape;358;p52"/>
          <p:cNvSpPr txBox="1"/>
          <p:nvPr>
            <p:ph hasCustomPrompt="1" idx="8" type="title"/>
          </p:nvPr>
        </p:nvSpPr>
        <p:spPr>
          <a:xfrm rot="976">
            <a:off x="5213074" y="3286583"/>
            <a:ext cx="2112600" cy="7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solidFill>
          <a:schemeClr val="accent1"/>
        </a:solid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53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53"/>
          <p:cNvSpPr txBox="1"/>
          <p:nvPr/>
        </p:nvSpPr>
        <p:spPr>
          <a:xfrm>
            <a:off x="4517800" y="3301750"/>
            <a:ext cx="35853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CREDITS:</a:t>
            </a: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This presentation template was created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,</a:t>
            </a: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including icons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,</a:t>
            </a: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and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62" name="Google Shape;362;p53"/>
          <p:cNvSpPr txBox="1"/>
          <p:nvPr>
            <p:ph idx="1" type="subTitle"/>
          </p:nvPr>
        </p:nvSpPr>
        <p:spPr>
          <a:xfrm>
            <a:off x="4417700" y="2005158"/>
            <a:ext cx="3785400" cy="12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3" name="Google Shape;363;p53"/>
          <p:cNvSpPr txBox="1"/>
          <p:nvPr>
            <p:ph idx="2" type="subTitle"/>
          </p:nvPr>
        </p:nvSpPr>
        <p:spPr>
          <a:xfrm>
            <a:off x="4778600" y="4183800"/>
            <a:ext cx="3063600" cy="4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4" name="Google Shape;364;p53"/>
          <p:cNvSpPr txBox="1"/>
          <p:nvPr>
            <p:ph type="title"/>
          </p:nvPr>
        </p:nvSpPr>
        <p:spPr>
          <a:xfrm>
            <a:off x="4446900" y="649500"/>
            <a:ext cx="37272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65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TITLE_AND_BODY_1_2">
    <p:bg>
      <p:bgPr>
        <a:solidFill>
          <a:schemeClr val="accent6"/>
        </a:solidFill>
      </p:bgPr>
    </p:bg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54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TITLE_AND_BODY_1_1_1">
    <p:bg>
      <p:bgPr>
        <a:solidFill>
          <a:schemeClr val="dk2"/>
        </a:solidFill>
      </p:bgPr>
    </p:bg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368;p55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3">
    <p:bg>
      <p:bgPr>
        <a:solidFill>
          <a:schemeClr val="accent3"/>
        </a:soli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56"/>
          <p:cNvPicPr preferRelativeResize="0"/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BLANK_1_1_1_1_1_1_3">
    <p:bg>
      <p:bgPr>
        <a:solidFill>
          <a:schemeClr val="accent5"/>
        </a:soli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57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BLANK_1_1_1_1_1_1_2_1">
    <p:bg>
      <p:bgPr>
        <a:solidFill>
          <a:schemeClr val="accent1"/>
        </a:solid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58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7"/>
          <p:cNvPicPr preferRelativeResize="0"/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7"/>
          <p:cNvSpPr txBox="1"/>
          <p:nvPr>
            <p:ph idx="1" type="subTitle"/>
          </p:nvPr>
        </p:nvSpPr>
        <p:spPr>
          <a:xfrm rot="-278">
            <a:off x="720000" y="1885491"/>
            <a:ext cx="3710100" cy="23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7"/>
          <p:cNvSpPr/>
          <p:nvPr/>
        </p:nvSpPr>
        <p:spPr>
          <a:xfrm>
            <a:off x="720000" y="540000"/>
            <a:ext cx="7704000" cy="5643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edoka One"/>
              <a:buNone/>
              <a:defRPr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/>
          <p:nvPr>
            <p:ph type="ctrTitle"/>
          </p:nvPr>
        </p:nvSpPr>
        <p:spPr>
          <a:xfrm>
            <a:off x="1556675" y="1162350"/>
            <a:ext cx="6030600" cy="281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9600"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9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9"/>
          <p:cNvSpPr txBox="1"/>
          <p:nvPr>
            <p:ph idx="1" type="subTitle"/>
          </p:nvPr>
        </p:nvSpPr>
        <p:spPr>
          <a:xfrm>
            <a:off x="997200" y="2683213"/>
            <a:ext cx="4603200" cy="12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type="ctrTitle"/>
          </p:nvPr>
        </p:nvSpPr>
        <p:spPr>
          <a:xfrm>
            <a:off x="850100" y="1108950"/>
            <a:ext cx="4897500" cy="144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483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3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10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884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0"/>
          <p:cNvSpPr txBox="1"/>
          <p:nvPr>
            <p:ph type="ctrTitle"/>
          </p:nvPr>
        </p:nvSpPr>
        <p:spPr>
          <a:xfrm>
            <a:off x="2123250" y="3286825"/>
            <a:ext cx="4897500" cy="125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3700"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5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12.xml"/><Relationship Id="rId56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5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redoka One"/>
              <a:buNone/>
              <a:defRPr sz="31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redoka One"/>
              <a:buNone/>
              <a:defRPr sz="31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redoka One"/>
              <a:buNone/>
              <a:defRPr sz="31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redoka One"/>
              <a:buNone/>
              <a:defRPr sz="31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redoka One"/>
              <a:buNone/>
              <a:defRPr sz="31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redoka One"/>
              <a:buNone/>
              <a:defRPr sz="31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redoka One"/>
              <a:buNone/>
              <a:defRPr sz="31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redoka One"/>
              <a:buNone/>
              <a:defRPr sz="31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Fredoka One"/>
              <a:buNone/>
              <a:defRPr sz="31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348675"/>
            <a:ext cx="7704000" cy="3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6.png"/><Relationship Id="rId6" Type="http://schemas.openxmlformats.org/officeDocument/2006/relationships/image" Target="../media/image3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Relationship Id="rId4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2.png"/><Relationship Id="rId4" Type="http://schemas.openxmlformats.org/officeDocument/2006/relationships/image" Target="../media/image34.png"/><Relationship Id="rId5" Type="http://schemas.openxmlformats.org/officeDocument/2006/relationships/image" Target="../media/image3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png"/><Relationship Id="rId4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8.png"/><Relationship Id="rId4" Type="http://schemas.openxmlformats.org/officeDocument/2006/relationships/image" Target="../media/image3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Relationship Id="rId4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9.png"/><Relationship Id="rId4" Type="http://schemas.openxmlformats.org/officeDocument/2006/relationships/image" Target="../media/image3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7.png"/><Relationship Id="rId4" Type="http://schemas.openxmlformats.org/officeDocument/2006/relationships/image" Target="../media/image4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4.png"/><Relationship Id="rId4" Type="http://schemas.openxmlformats.org/officeDocument/2006/relationships/image" Target="../media/image4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5.png"/><Relationship Id="rId4" Type="http://schemas.openxmlformats.org/officeDocument/2006/relationships/image" Target="../media/image4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4.png"/><Relationship Id="rId4" Type="http://schemas.openxmlformats.org/officeDocument/2006/relationships/image" Target="../media/image42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9"/>
          <p:cNvSpPr/>
          <p:nvPr/>
        </p:nvSpPr>
        <p:spPr>
          <a:xfrm>
            <a:off x="932240" y="3574155"/>
            <a:ext cx="3518100" cy="4461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59"/>
          <p:cNvSpPr txBox="1"/>
          <p:nvPr>
            <p:ph type="ctrTitle"/>
          </p:nvPr>
        </p:nvSpPr>
        <p:spPr>
          <a:xfrm>
            <a:off x="316500" y="664650"/>
            <a:ext cx="4749600" cy="284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/>
              <a:t>Gender Recognition by Voice Decision Tree</a:t>
            </a:r>
            <a:endParaRPr/>
          </a:p>
        </p:txBody>
      </p:sp>
      <p:grpSp>
        <p:nvGrpSpPr>
          <p:cNvPr id="381" name="Google Shape;381;p59"/>
          <p:cNvGrpSpPr/>
          <p:nvPr/>
        </p:nvGrpSpPr>
        <p:grpSpPr>
          <a:xfrm>
            <a:off x="5097292" y="974723"/>
            <a:ext cx="3326709" cy="3193750"/>
            <a:chOff x="5461931" y="1149748"/>
            <a:chExt cx="2962077" cy="2843692"/>
          </a:xfrm>
        </p:grpSpPr>
        <p:sp>
          <p:nvSpPr>
            <p:cNvPr id="382" name="Google Shape;382;p59"/>
            <p:cNvSpPr/>
            <p:nvPr/>
          </p:nvSpPr>
          <p:spPr>
            <a:xfrm>
              <a:off x="5701400" y="1149748"/>
              <a:ext cx="2722608" cy="2726572"/>
            </a:xfrm>
            <a:custGeom>
              <a:rect b="b" l="l" r="r" t="t"/>
              <a:pathLst>
                <a:path extrusionOk="0" h="32336" w="32289">
                  <a:moveTo>
                    <a:pt x="28942" y="1"/>
                  </a:moveTo>
                  <a:cubicBezTo>
                    <a:pt x="28863" y="1"/>
                    <a:pt x="28818" y="4"/>
                    <a:pt x="28818" y="4"/>
                  </a:cubicBezTo>
                  <a:lnTo>
                    <a:pt x="3559" y="4"/>
                  </a:lnTo>
                  <a:cubicBezTo>
                    <a:pt x="2006" y="4"/>
                    <a:pt x="351" y="107"/>
                    <a:pt x="351" y="3213"/>
                  </a:cubicBezTo>
                  <a:cubicBezTo>
                    <a:pt x="351" y="6319"/>
                    <a:pt x="0" y="25655"/>
                    <a:pt x="311" y="28583"/>
                  </a:cubicBezTo>
                  <a:cubicBezTo>
                    <a:pt x="570" y="31015"/>
                    <a:pt x="1490" y="32198"/>
                    <a:pt x="5320" y="32302"/>
                  </a:cubicBezTo>
                  <a:cubicBezTo>
                    <a:pt x="6233" y="32327"/>
                    <a:pt x="7912" y="32336"/>
                    <a:pt x="9966" y="32336"/>
                  </a:cubicBezTo>
                  <a:cubicBezTo>
                    <a:pt x="14963" y="32336"/>
                    <a:pt x="22180" y="32284"/>
                    <a:pt x="25995" y="32284"/>
                  </a:cubicBezTo>
                  <a:cubicBezTo>
                    <a:pt x="27187" y="32284"/>
                    <a:pt x="28047" y="32289"/>
                    <a:pt x="28403" y="32302"/>
                  </a:cubicBezTo>
                  <a:cubicBezTo>
                    <a:pt x="28528" y="32307"/>
                    <a:pt x="28665" y="32311"/>
                    <a:pt x="28808" y="32311"/>
                  </a:cubicBezTo>
                  <a:cubicBezTo>
                    <a:pt x="30093" y="32311"/>
                    <a:pt x="31991" y="31979"/>
                    <a:pt x="32131" y="28679"/>
                  </a:cubicBezTo>
                  <a:cubicBezTo>
                    <a:pt x="32289" y="24943"/>
                    <a:pt x="32247" y="7094"/>
                    <a:pt x="32230" y="3731"/>
                  </a:cubicBezTo>
                  <a:cubicBezTo>
                    <a:pt x="32244" y="203"/>
                    <a:pt x="29558" y="1"/>
                    <a:pt x="289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rotWithShape="0" algn="bl" dir="2820000" dist="133350">
                <a:srgbClr val="000000">
                  <a:alpha val="1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59"/>
            <p:cNvSpPr/>
            <p:nvPr/>
          </p:nvSpPr>
          <p:spPr>
            <a:xfrm>
              <a:off x="5461931" y="1771355"/>
              <a:ext cx="910825" cy="664020"/>
            </a:xfrm>
            <a:custGeom>
              <a:rect b="b" l="l" r="r" t="t"/>
              <a:pathLst>
                <a:path extrusionOk="0" h="7875" w="10802">
                  <a:moveTo>
                    <a:pt x="1119" y="0"/>
                  </a:moveTo>
                  <a:cubicBezTo>
                    <a:pt x="911" y="0"/>
                    <a:pt x="15" y="50"/>
                    <a:pt x="22" y="909"/>
                  </a:cubicBezTo>
                  <a:cubicBezTo>
                    <a:pt x="14" y="1729"/>
                    <a:pt x="1" y="6074"/>
                    <a:pt x="54" y="6985"/>
                  </a:cubicBezTo>
                  <a:cubicBezTo>
                    <a:pt x="100" y="7787"/>
                    <a:pt x="734" y="7869"/>
                    <a:pt x="1163" y="7869"/>
                  </a:cubicBezTo>
                  <a:cubicBezTo>
                    <a:pt x="1212" y="7869"/>
                    <a:pt x="1258" y="7868"/>
                    <a:pt x="1300" y="7867"/>
                  </a:cubicBezTo>
                  <a:cubicBezTo>
                    <a:pt x="1423" y="7863"/>
                    <a:pt x="1724" y="7862"/>
                    <a:pt x="2141" y="7862"/>
                  </a:cubicBezTo>
                  <a:cubicBezTo>
                    <a:pt x="3436" y="7862"/>
                    <a:pt x="5848" y="7875"/>
                    <a:pt x="7505" y="7875"/>
                  </a:cubicBezTo>
                  <a:cubicBezTo>
                    <a:pt x="8175" y="7875"/>
                    <a:pt x="8722" y="7873"/>
                    <a:pt x="9022" y="7867"/>
                  </a:cubicBezTo>
                  <a:cubicBezTo>
                    <a:pt x="10304" y="7842"/>
                    <a:pt x="10612" y="7554"/>
                    <a:pt x="10697" y="6961"/>
                  </a:cubicBezTo>
                  <a:cubicBezTo>
                    <a:pt x="10802" y="6249"/>
                    <a:pt x="10685" y="1540"/>
                    <a:pt x="10685" y="783"/>
                  </a:cubicBezTo>
                  <a:cubicBezTo>
                    <a:pt x="10685" y="26"/>
                    <a:pt x="10130" y="1"/>
                    <a:pt x="9611" y="1"/>
                  </a:cubicBezTo>
                  <a:lnTo>
                    <a:pt x="1161" y="1"/>
                  </a:lnTo>
                  <a:cubicBezTo>
                    <a:pt x="1161" y="1"/>
                    <a:pt x="1146" y="0"/>
                    <a:pt x="11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59"/>
            <p:cNvSpPr/>
            <p:nvPr/>
          </p:nvSpPr>
          <p:spPr>
            <a:xfrm>
              <a:off x="6024008" y="2377953"/>
              <a:ext cx="190563" cy="218895"/>
            </a:xfrm>
            <a:custGeom>
              <a:rect b="b" l="l" r="r" t="t"/>
              <a:pathLst>
                <a:path extrusionOk="0" h="2596" w="2260">
                  <a:moveTo>
                    <a:pt x="1" y="0"/>
                  </a:moveTo>
                  <a:lnTo>
                    <a:pt x="1" y="0"/>
                  </a:lnTo>
                  <a:cubicBezTo>
                    <a:pt x="541" y="2293"/>
                    <a:pt x="2260" y="2596"/>
                    <a:pt x="2260" y="2596"/>
                  </a:cubicBezTo>
                  <a:cubicBezTo>
                    <a:pt x="1720" y="1585"/>
                    <a:pt x="1652" y="236"/>
                    <a:pt x="1652" y="23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59"/>
            <p:cNvSpPr/>
            <p:nvPr/>
          </p:nvSpPr>
          <p:spPr>
            <a:xfrm>
              <a:off x="5661938" y="2244053"/>
              <a:ext cx="86597" cy="85079"/>
            </a:xfrm>
            <a:custGeom>
              <a:rect b="b" l="l" r="r" t="t"/>
              <a:pathLst>
                <a:path extrusionOk="0" h="1009" w="1027">
                  <a:moveTo>
                    <a:pt x="422" y="1"/>
                  </a:moveTo>
                  <a:cubicBezTo>
                    <a:pt x="288" y="1"/>
                    <a:pt x="169" y="1"/>
                    <a:pt x="126" y="2"/>
                  </a:cubicBezTo>
                  <a:cubicBezTo>
                    <a:pt x="0" y="2"/>
                    <a:pt x="8" y="109"/>
                    <a:pt x="8" y="109"/>
                  </a:cubicBezTo>
                  <a:lnTo>
                    <a:pt x="8" y="903"/>
                  </a:lnTo>
                  <a:cubicBezTo>
                    <a:pt x="8" y="951"/>
                    <a:pt x="11" y="1004"/>
                    <a:pt x="109" y="1004"/>
                  </a:cubicBezTo>
                  <a:cubicBezTo>
                    <a:pt x="177" y="1004"/>
                    <a:pt x="486" y="1009"/>
                    <a:pt x="702" y="1009"/>
                  </a:cubicBezTo>
                  <a:cubicBezTo>
                    <a:pt x="799" y="1009"/>
                    <a:pt x="878" y="1008"/>
                    <a:pt x="907" y="1005"/>
                  </a:cubicBezTo>
                  <a:cubicBezTo>
                    <a:pt x="983" y="998"/>
                    <a:pt x="1019" y="968"/>
                    <a:pt x="1023" y="847"/>
                  </a:cubicBezTo>
                  <a:cubicBezTo>
                    <a:pt x="1027" y="727"/>
                    <a:pt x="1021" y="184"/>
                    <a:pt x="1023" y="122"/>
                  </a:cubicBezTo>
                  <a:cubicBezTo>
                    <a:pt x="1024" y="83"/>
                    <a:pt x="1024" y="10"/>
                    <a:pt x="910" y="5"/>
                  </a:cubicBezTo>
                  <a:cubicBezTo>
                    <a:pt x="840" y="2"/>
                    <a:pt x="616" y="1"/>
                    <a:pt x="4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59"/>
            <p:cNvSpPr/>
            <p:nvPr/>
          </p:nvSpPr>
          <p:spPr>
            <a:xfrm>
              <a:off x="5874593" y="2244053"/>
              <a:ext cx="86597" cy="85079"/>
            </a:xfrm>
            <a:custGeom>
              <a:rect b="b" l="l" r="r" t="t"/>
              <a:pathLst>
                <a:path extrusionOk="0" h="1009" w="1027">
                  <a:moveTo>
                    <a:pt x="422" y="1"/>
                  </a:moveTo>
                  <a:cubicBezTo>
                    <a:pt x="288" y="1"/>
                    <a:pt x="169" y="1"/>
                    <a:pt x="126" y="2"/>
                  </a:cubicBezTo>
                  <a:cubicBezTo>
                    <a:pt x="0" y="2"/>
                    <a:pt x="9" y="110"/>
                    <a:pt x="9" y="110"/>
                  </a:cubicBezTo>
                  <a:lnTo>
                    <a:pt x="9" y="904"/>
                  </a:lnTo>
                  <a:cubicBezTo>
                    <a:pt x="9" y="952"/>
                    <a:pt x="11" y="1004"/>
                    <a:pt x="109" y="1004"/>
                  </a:cubicBezTo>
                  <a:cubicBezTo>
                    <a:pt x="177" y="1004"/>
                    <a:pt x="486" y="1009"/>
                    <a:pt x="702" y="1009"/>
                  </a:cubicBezTo>
                  <a:cubicBezTo>
                    <a:pt x="799" y="1009"/>
                    <a:pt x="878" y="1008"/>
                    <a:pt x="907" y="1005"/>
                  </a:cubicBezTo>
                  <a:cubicBezTo>
                    <a:pt x="984" y="998"/>
                    <a:pt x="1020" y="968"/>
                    <a:pt x="1023" y="847"/>
                  </a:cubicBezTo>
                  <a:cubicBezTo>
                    <a:pt x="1027" y="727"/>
                    <a:pt x="1021" y="184"/>
                    <a:pt x="1023" y="122"/>
                  </a:cubicBezTo>
                  <a:cubicBezTo>
                    <a:pt x="1026" y="83"/>
                    <a:pt x="1026" y="10"/>
                    <a:pt x="911" y="5"/>
                  </a:cubicBezTo>
                  <a:cubicBezTo>
                    <a:pt x="841" y="2"/>
                    <a:pt x="616" y="1"/>
                    <a:pt x="4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59"/>
            <p:cNvSpPr/>
            <p:nvPr/>
          </p:nvSpPr>
          <p:spPr>
            <a:xfrm>
              <a:off x="6087333" y="2244053"/>
              <a:ext cx="86597" cy="85079"/>
            </a:xfrm>
            <a:custGeom>
              <a:rect b="b" l="l" r="r" t="t"/>
              <a:pathLst>
                <a:path extrusionOk="0" h="1009" w="1027">
                  <a:moveTo>
                    <a:pt x="423" y="1"/>
                  </a:moveTo>
                  <a:cubicBezTo>
                    <a:pt x="289" y="1"/>
                    <a:pt x="170" y="1"/>
                    <a:pt x="127" y="2"/>
                  </a:cubicBezTo>
                  <a:cubicBezTo>
                    <a:pt x="1" y="2"/>
                    <a:pt x="9" y="110"/>
                    <a:pt x="9" y="110"/>
                  </a:cubicBezTo>
                  <a:lnTo>
                    <a:pt x="9" y="904"/>
                  </a:lnTo>
                  <a:cubicBezTo>
                    <a:pt x="9" y="952"/>
                    <a:pt x="12" y="1004"/>
                    <a:pt x="110" y="1004"/>
                  </a:cubicBezTo>
                  <a:cubicBezTo>
                    <a:pt x="177" y="1004"/>
                    <a:pt x="487" y="1009"/>
                    <a:pt x="703" y="1009"/>
                  </a:cubicBezTo>
                  <a:cubicBezTo>
                    <a:pt x="800" y="1009"/>
                    <a:pt x="878" y="1008"/>
                    <a:pt x="907" y="1005"/>
                  </a:cubicBezTo>
                  <a:cubicBezTo>
                    <a:pt x="984" y="998"/>
                    <a:pt x="1020" y="968"/>
                    <a:pt x="1025" y="847"/>
                  </a:cubicBezTo>
                  <a:cubicBezTo>
                    <a:pt x="1027" y="727"/>
                    <a:pt x="1021" y="184"/>
                    <a:pt x="1025" y="122"/>
                  </a:cubicBezTo>
                  <a:cubicBezTo>
                    <a:pt x="1026" y="83"/>
                    <a:pt x="1026" y="10"/>
                    <a:pt x="911" y="5"/>
                  </a:cubicBezTo>
                  <a:cubicBezTo>
                    <a:pt x="842" y="2"/>
                    <a:pt x="617" y="1"/>
                    <a:pt x="4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59"/>
            <p:cNvSpPr/>
            <p:nvPr/>
          </p:nvSpPr>
          <p:spPr>
            <a:xfrm>
              <a:off x="5661938" y="1885271"/>
              <a:ext cx="86597" cy="302962"/>
            </a:xfrm>
            <a:custGeom>
              <a:rect b="b" l="l" r="r" t="t"/>
              <a:pathLst>
                <a:path extrusionOk="0" h="3593" w="1027">
                  <a:moveTo>
                    <a:pt x="513" y="0"/>
                  </a:moveTo>
                  <a:cubicBezTo>
                    <a:pt x="345" y="0"/>
                    <a:pt x="178" y="1"/>
                    <a:pt x="126" y="2"/>
                  </a:cubicBezTo>
                  <a:cubicBezTo>
                    <a:pt x="0" y="2"/>
                    <a:pt x="8" y="108"/>
                    <a:pt x="8" y="108"/>
                  </a:cubicBezTo>
                  <a:lnTo>
                    <a:pt x="8" y="3485"/>
                  </a:lnTo>
                  <a:cubicBezTo>
                    <a:pt x="7" y="3535"/>
                    <a:pt x="11" y="3588"/>
                    <a:pt x="109" y="3588"/>
                  </a:cubicBezTo>
                  <a:cubicBezTo>
                    <a:pt x="177" y="3588"/>
                    <a:pt x="486" y="3593"/>
                    <a:pt x="702" y="3593"/>
                  </a:cubicBezTo>
                  <a:cubicBezTo>
                    <a:pt x="799" y="3593"/>
                    <a:pt x="878" y="3592"/>
                    <a:pt x="907" y="3589"/>
                  </a:cubicBezTo>
                  <a:cubicBezTo>
                    <a:pt x="983" y="3581"/>
                    <a:pt x="1019" y="3552"/>
                    <a:pt x="1023" y="3431"/>
                  </a:cubicBezTo>
                  <a:cubicBezTo>
                    <a:pt x="1027" y="3311"/>
                    <a:pt x="1021" y="184"/>
                    <a:pt x="1023" y="122"/>
                  </a:cubicBezTo>
                  <a:cubicBezTo>
                    <a:pt x="1024" y="82"/>
                    <a:pt x="1024" y="9"/>
                    <a:pt x="910" y="4"/>
                  </a:cubicBezTo>
                  <a:cubicBezTo>
                    <a:pt x="851" y="1"/>
                    <a:pt x="682" y="0"/>
                    <a:pt x="5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59"/>
            <p:cNvSpPr/>
            <p:nvPr/>
          </p:nvSpPr>
          <p:spPr>
            <a:xfrm>
              <a:off x="5874593" y="1885271"/>
              <a:ext cx="86597" cy="302962"/>
            </a:xfrm>
            <a:custGeom>
              <a:rect b="b" l="l" r="r" t="t"/>
              <a:pathLst>
                <a:path extrusionOk="0" h="3593" w="1027">
                  <a:moveTo>
                    <a:pt x="514" y="0"/>
                  </a:moveTo>
                  <a:cubicBezTo>
                    <a:pt x="346" y="0"/>
                    <a:pt x="179" y="1"/>
                    <a:pt x="126" y="2"/>
                  </a:cubicBezTo>
                  <a:cubicBezTo>
                    <a:pt x="0" y="3"/>
                    <a:pt x="9" y="110"/>
                    <a:pt x="9" y="110"/>
                  </a:cubicBezTo>
                  <a:lnTo>
                    <a:pt x="9" y="3487"/>
                  </a:lnTo>
                  <a:cubicBezTo>
                    <a:pt x="9" y="3535"/>
                    <a:pt x="11" y="3588"/>
                    <a:pt x="109" y="3588"/>
                  </a:cubicBezTo>
                  <a:cubicBezTo>
                    <a:pt x="177" y="3588"/>
                    <a:pt x="486" y="3593"/>
                    <a:pt x="702" y="3593"/>
                  </a:cubicBezTo>
                  <a:cubicBezTo>
                    <a:pt x="799" y="3593"/>
                    <a:pt x="878" y="3592"/>
                    <a:pt x="907" y="3589"/>
                  </a:cubicBezTo>
                  <a:cubicBezTo>
                    <a:pt x="984" y="3581"/>
                    <a:pt x="1020" y="3552"/>
                    <a:pt x="1023" y="3431"/>
                  </a:cubicBezTo>
                  <a:cubicBezTo>
                    <a:pt x="1027" y="3311"/>
                    <a:pt x="1021" y="184"/>
                    <a:pt x="1023" y="122"/>
                  </a:cubicBezTo>
                  <a:cubicBezTo>
                    <a:pt x="1026" y="82"/>
                    <a:pt x="1026" y="9"/>
                    <a:pt x="911" y="4"/>
                  </a:cubicBezTo>
                  <a:cubicBezTo>
                    <a:pt x="852" y="1"/>
                    <a:pt x="682" y="0"/>
                    <a:pt x="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59"/>
            <p:cNvSpPr/>
            <p:nvPr/>
          </p:nvSpPr>
          <p:spPr>
            <a:xfrm>
              <a:off x="6087333" y="1885271"/>
              <a:ext cx="86597" cy="302962"/>
            </a:xfrm>
            <a:custGeom>
              <a:rect b="b" l="l" r="r" t="t"/>
              <a:pathLst>
                <a:path extrusionOk="0" h="3593" w="1027">
                  <a:moveTo>
                    <a:pt x="515" y="0"/>
                  </a:moveTo>
                  <a:cubicBezTo>
                    <a:pt x="346" y="0"/>
                    <a:pt x="180" y="1"/>
                    <a:pt x="127" y="2"/>
                  </a:cubicBezTo>
                  <a:cubicBezTo>
                    <a:pt x="1" y="3"/>
                    <a:pt x="9" y="110"/>
                    <a:pt x="9" y="110"/>
                  </a:cubicBezTo>
                  <a:lnTo>
                    <a:pt x="9" y="3487"/>
                  </a:lnTo>
                  <a:cubicBezTo>
                    <a:pt x="9" y="3535"/>
                    <a:pt x="12" y="3588"/>
                    <a:pt x="110" y="3588"/>
                  </a:cubicBezTo>
                  <a:cubicBezTo>
                    <a:pt x="177" y="3588"/>
                    <a:pt x="487" y="3593"/>
                    <a:pt x="703" y="3593"/>
                  </a:cubicBezTo>
                  <a:cubicBezTo>
                    <a:pt x="800" y="3593"/>
                    <a:pt x="878" y="3592"/>
                    <a:pt x="907" y="3589"/>
                  </a:cubicBezTo>
                  <a:cubicBezTo>
                    <a:pt x="984" y="3581"/>
                    <a:pt x="1020" y="3552"/>
                    <a:pt x="1025" y="3431"/>
                  </a:cubicBezTo>
                  <a:cubicBezTo>
                    <a:pt x="1027" y="3311"/>
                    <a:pt x="1021" y="184"/>
                    <a:pt x="1025" y="122"/>
                  </a:cubicBezTo>
                  <a:cubicBezTo>
                    <a:pt x="1026" y="82"/>
                    <a:pt x="1026" y="9"/>
                    <a:pt x="911" y="4"/>
                  </a:cubicBezTo>
                  <a:cubicBezTo>
                    <a:pt x="852" y="1"/>
                    <a:pt x="683" y="0"/>
                    <a:pt x="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59"/>
            <p:cNvSpPr/>
            <p:nvPr/>
          </p:nvSpPr>
          <p:spPr>
            <a:xfrm>
              <a:off x="5555189" y="2736313"/>
              <a:ext cx="1064793" cy="1257127"/>
            </a:xfrm>
            <a:custGeom>
              <a:rect b="b" l="l" r="r" t="t"/>
              <a:pathLst>
                <a:path extrusionOk="0" h="14909" w="12628">
                  <a:moveTo>
                    <a:pt x="1712" y="1"/>
                  </a:moveTo>
                  <a:cubicBezTo>
                    <a:pt x="1547" y="1"/>
                    <a:pt x="1433" y="28"/>
                    <a:pt x="1393" y="92"/>
                  </a:cubicBezTo>
                  <a:cubicBezTo>
                    <a:pt x="1192" y="410"/>
                    <a:pt x="2668" y="1010"/>
                    <a:pt x="3176" y="1204"/>
                  </a:cubicBezTo>
                  <a:cubicBezTo>
                    <a:pt x="3173" y="1204"/>
                    <a:pt x="3172" y="1205"/>
                    <a:pt x="3169" y="1205"/>
                  </a:cubicBezTo>
                  <a:cubicBezTo>
                    <a:pt x="2713" y="1049"/>
                    <a:pt x="1473" y="644"/>
                    <a:pt x="837" y="644"/>
                  </a:cubicBezTo>
                  <a:cubicBezTo>
                    <a:pt x="623" y="644"/>
                    <a:pt x="478" y="690"/>
                    <a:pt x="453" y="806"/>
                  </a:cubicBezTo>
                  <a:cubicBezTo>
                    <a:pt x="417" y="1042"/>
                    <a:pt x="1737" y="1496"/>
                    <a:pt x="2435" y="1719"/>
                  </a:cubicBezTo>
                  <a:cubicBezTo>
                    <a:pt x="2429" y="1730"/>
                    <a:pt x="2425" y="1738"/>
                    <a:pt x="2420" y="1749"/>
                  </a:cubicBezTo>
                  <a:cubicBezTo>
                    <a:pt x="1889" y="1632"/>
                    <a:pt x="1000" y="1454"/>
                    <a:pt x="513" y="1454"/>
                  </a:cubicBezTo>
                  <a:cubicBezTo>
                    <a:pt x="318" y="1454"/>
                    <a:pt x="188" y="1482"/>
                    <a:pt x="170" y="1555"/>
                  </a:cubicBezTo>
                  <a:cubicBezTo>
                    <a:pt x="107" y="1820"/>
                    <a:pt x="1614" y="2211"/>
                    <a:pt x="2289" y="2372"/>
                  </a:cubicBezTo>
                  <a:lnTo>
                    <a:pt x="2289" y="2384"/>
                  </a:lnTo>
                  <a:cubicBezTo>
                    <a:pt x="1817" y="2299"/>
                    <a:pt x="935" y="2153"/>
                    <a:pt x="415" y="2153"/>
                  </a:cubicBezTo>
                  <a:cubicBezTo>
                    <a:pt x="166" y="2153"/>
                    <a:pt x="1" y="2186"/>
                    <a:pt x="2" y="2276"/>
                  </a:cubicBezTo>
                  <a:cubicBezTo>
                    <a:pt x="10" y="2649"/>
                    <a:pt x="1636" y="3061"/>
                    <a:pt x="2273" y="3225"/>
                  </a:cubicBezTo>
                  <a:lnTo>
                    <a:pt x="2326" y="3183"/>
                  </a:lnTo>
                  <a:cubicBezTo>
                    <a:pt x="2382" y="3649"/>
                    <a:pt x="2502" y="4222"/>
                    <a:pt x="2706" y="4929"/>
                  </a:cubicBezTo>
                  <a:cubicBezTo>
                    <a:pt x="2706" y="4929"/>
                    <a:pt x="2852" y="9048"/>
                    <a:pt x="4201" y="12633"/>
                  </a:cubicBezTo>
                  <a:cubicBezTo>
                    <a:pt x="4739" y="14063"/>
                    <a:pt x="6190" y="14909"/>
                    <a:pt x="7877" y="14909"/>
                  </a:cubicBezTo>
                  <a:cubicBezTo>
                    <a:pt x="9438" y="14909"/>
                    <a:pt x="11201" y="14183"/>
                    <a:pt x="12627" y="12524"/>
                  </a:cubicBezTo>
                  <a:cubicBezTo>
                    <a:pt x="10677" y="11900"/>
                    <a:pt x="8914" y="10831"/>
                    <a:pt x="7931" y="9043"/>
                  </a:cubicBezTo>
                  <a:cubicBezTo>
                    <a:pt x="7799" y="9251"/>
                    <a:pt x="7723" y="9371"/>
                    <a:pt x="7723" y="9371"/>
                  </a:cubicBezTo>
                  <a:lnTo>
                    <a:pt x="6583" y="6308"/>
                  </a:lnTo>
                  <a:lnTo>
                    <a:pt x="6403" y="5650"/>
                  </a:lnTo>
                  <a:cubicBezTo>
                    <a:pt x="6403" y="5650"/>
                    <a:pt x="5755" y="3894"/>
                    <a:pt x="5680" y="3418"/>
                  </a:cubicBezTo>
                  <a:cubicBezTo>
                    <a:pt x="5591" y="2853"/>
                    <a:pt x="6083" y="1192"/>
                    <a:pt x="6031" y="547"/>
                  </a:cubicBezTo>
                  <a:cubicBezTo>
                    <a:pt x="6017" y="380"/>
                    <a:pt x="5945" y="315"/>
                    <a:pt x="5840" y="315"/>
                  </a:cubicBezTo>
                  <a:cubicBezTo>
                    <a:pt x="5580" y="315"/>
                    <a:pt x="5121" y="719"/>
                    <a:pt x="4890" y="940"/>
                  </a:cubicBezTo>
                  <a:cubicBezTo>
                    <a:pt x="4276" y="583"/>
                    <a:pt x="2465" y="1"/>
                    <a:pt x="1712" y="1"/>
                  </a:cubicBezTo>
                  <a:close/>
                </a:path>
              </a:pathLst>
            </a:custGeom>
            <a:solidFill>
              <a:srgbClr val="E6A0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59"/>
            <p:cNvSpPr/>
            <p:nvPr/>
          </p:nvSpPr>
          <p:spPr>
            <a:xfrm>
              <a:off x="6223847" y="2968193"/>
              <a:ext cx="510052" cy="824228"/>
            </a:xfrm>
            <a:custGeom>
              <a:rect b="b" l="l" r="r" t="t"/>
              <a:pathLst>
                <a:path extrusionOk="0" h="9775" w="6049">
                  <a:moveTo>
                    <a:pt x="5421" y="1"/>
                  </a:moveTo>
                  <a:cubicBezTo>
                    <a:pt x="4201" y="490"/>
                    <a:pt x="3143" y="1360"/>
                    <a:pt x="2416" y="2500"/>
                  </a:cubicBezTo>
                  <a:cubicBezTo>
                    <a:pt x="1488" y="3952"/>
                    <a:pt x="438" y="5606"/>
                    <a:pt x="1" y="6293"/>
                  </a:cubicBezTo>
                  <a:cubicBezTo>
                    <a:pt x="984" y="8081"/>
                    <a:pt x="2747" y="9150"/>
                    <a:pt x="4695" y="9775"/>
                  </a:cubicBezTo>
                  <a:cubicBezTo>
                    <a:pt x="5195" y="9192"/>
                    <a:pt x="5655" y="8499"/>
                    <a:pt x="6049" y="7678"/>
                  </a:cubicBezTo>
                  <a:lnTo>
                    <a:pt x="5421" y="1"/>
                  </a:lnTo>
                  <a:close/>
                </a:path>
              </a:pathLst>
            </a:custGeom>
            <a:solidFill>
              <a:srgbClr val="DC87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59"/>
            <p:cNvSpPr/>
            <p:nvPr/>
          </p:nvSpPr>
          <p:spPr>
            <a:xfrm>
              <a:off x="5822990" y="2934802"/>
              <a:ext cx="133984" cy="84742"/>
            </a:xfrm>
            <a:custGeom>
              <a:rect b="b" l="l" r="r" t="t"/>
              <a:pathLst>
                <a:path extrusionOk="0" h="1005" w="1589">
                  <a:moveTo>
                    <a:pt x="17" y="0"/>
                  </a:moveTo>
                  <a:cubicBezTo>
                    <a:pt x="7" y="0"/>
                    <a:pt x="2" y="0"/>
                    <a:pt x="1" y="0"/>
                  </a:cubicBezTo>
                  <a:lnTo>
                    <a:pt x="5" y="115"/>
                  </a:lnTo>
                  <a:cubicBezTo>
                    <a:pt x="21" y="117"/>
                    <a:pt x="1369" y="87"/>
                    <a:pt x="1474" y="1004"/>
                  </a:cubicBezTo>
                  <a:lnTo>
                    <a:pt x="1588" y="991"/>
                  </a:lnTo>
                  <a:cubicBezTo>
                    <a:pt x="1478" y="28"/>
                    <a:pt x="181" y="0"/>
                    <a:pt x="17" y="0"/>
                  </a:cubicBezTo>
                  <a:close/>
                </a:path>
              </a:pathLst>
            </a:custGeom>
            <a:solidFill>
              <a:srgbClr val="6839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59"/>
            <p:cNvSpPr/>
            <p:nvPr/>
          </p:nvSpPr>
          <p:spPr>
            <a:xfrm>
              <a:off x="6470061" y="1592850"/>
              <a:ext cx="1508653" cy="977775"/>
            </a:xfrm>
            <a:custGeom>
              <a:rect b="b" l="l" r="r" t="t"/>
              <a:pathLst>
                <a:path extrusionOk="0" h="11596" w="17892">
                  <a:moveTo>
                    <a:pt x="5633" y="0"/>
                  </a:moveTo>
                  <a:cubicBezTo>
                    <a:pt x="3076" y="0"/>
                    <a:pt x="1043" y="307"/>
                    <a:pt x="776" y="1242"/>
                  </a:cubicBezTo>
                  <a:cubicBezTo>
                    <a:pt x="0" y="3970"/>
                    <a:pt x="1169" y="8088"/>
                    <a:pt x="1888" y="9432"/>
                  </a:cubicBezTo>
                  <a:cubicBezTo>
                    <a:pt x="2512" y="10600"/>
                    <a:pt x="7269" y="11596"/>
                    <a:pt x="9957" y="11596"/>
                  </a:cubicBezTo>
                  <a:cubicBezTo>
                    <a:pt x="10364" y="11596"/>
                    <a:pt x="10723" y="11573"/>
                    <a:pt x="11013" y="11525"/>
                  </a:cubicBezTo>
                  <a:cubicBezTo>
                    <a:pt x="13223" y="11157"/>
                    <a:pt x="14481" y="10501"/>
                    <a:pt x="16186" y="8356"/>
                  </a:cubicBezTo>
                  <a:cubicBezTo>
                    <a:pt x="17892" y="6212"/>
                    <a:pt x="17336" y="1125"/>
                    <a:pt x="17336" y="1125"/>
                  </a:cubicBezTo>
                  <a:cubicBezTo>
                    <a:pt x="17336" y="1125"/>
                    <a:pt x="10526" y="0"/>
                    <a:pt x="56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59"/>
            <p:cNvSpPr/>
            <p:nvPr/>
          </p:nvSpPr>
          <p:spPr>
            <a:xfrm>
              <a:off x="6947312" y="2709752"/>
              <a:ext cx="508618" cy="271004"/>
            </a:xfrm>
            <a:custGeom>
              <a:rect b="b" l="l" r="r" t="t"/>
              <a:pathLst>
                <a:path extrusionOk="0" h="3214" w="6032">
                  <a:moveTo>
                    <a:pt x="2770" y="1"/>
                  </a:moveTo>
                  <a:cubicBezTo>
                    <a:pt x="691" y="1"/>
                    <a:pt x="0" y="388"/>
                    <a:pt x="0" y="388"/>
                  </a:cubicBezTo>
                  <a:lnTo>
                    <a:pt x="795" y="2135"/>
                  </a:lnTo>
                  <a:lnTo>
                    <a:pt x="4160" y="3213"/>
                  </a:lnTo>
                  <a:lnTo>
                    <a:pt x="6032" y="103"/>
                  </a:lnTo>
                  <a:cubicBezTo>
                    <a:pt x="6032" y="103"/>
                    <a:pt x="5684" y="72"/>
                    <a:pt x="3239" y="7"/>
                  </a:cubicBezTo>
                  <a:cubicBezTo>
                    <a:pt x="3075" y="3"/>
                    <a:pt x="2919" y="1"/>
                    <a:pt x="27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59"/>
            <p:cNvSpPr/>
            <p:nvPr/>
          </p:nvSpPr>
          <p:spPr>
            <a:xfrm>
              <a:off x="6986943" y="2497097"/>
              <a:ext cx="424804" cy="257260"/>
            </a:xfrm>
            <a:custGeom>
              <a:rect b="b" l="l" r="r" t="t"/>
              <a:pathLst>
                <a:path extrusionOk="0" h="3051" w="5038">
                  <a:moveTo>
                    <a:pt x="5038" y="1"/>
                  </a:moveTo>
                  <a:lnTo>
                    <a:pt x="0" y="666"/>
                  </a:lnTo>
                  <a:lnTo>
                    <a:pt x="59" y="2949"/>
                  </a:lnTo>
                  <a:cubicBezTo>
                    <a:pt x="511" y="3018"/>
                    <a:pt x="960" y="3050"/>
                    <a:pt x="1405" y="3050"/>
                  </a:cubicBezTo>
                  <a:cubicBezTo>
                    <a:pt x="2635" y="3050"/>
                    <a:pt x="3835" y="2803"/>
                    <a:pt x="4997" y="2390"/>
                  </a:cubicBezTo>
                  <a:lnTo>
                    <a:pt x="5038" y="1"/>
                  </a:lnTo>
                  <a:close/>
                </a:path>
              </a:pathLst>
            </a:custGeom>
            <a:solidFill>
              <a:srgbClr val="DC87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59"/>
            <p:cNvSpPr/>
            <p:nvPr/>
          </p:nvSpPr>
          <p:spPr>
            <a:xfrm>
              <a:off x="6979017" y="2698622"/>
              <a:ext cx="436609" cy="408277"/>
            </a:xfrm>
            <a:custGeom>
              <a:rect b="b" l="l" r="r" t="t"/>
              <a:pathLst>
                <a:path extrusionOk="0" h="4842" w="5178">
                  <a:moveTo>
                    <a:pt x="5091" y="0"/>
                  </a:moveTo>
                  <a:cubicBezTo>
                    <a:pt x="3928" y="413"/>
                    <a:pt x="2727" y="661"/>
                    <a:pt x="1496" y="661"/>
                  </a:cubicBezTo>
                  <a:cubicBezTo>
                    <a:pt x="1052" y="661"/>
                    <a:pt x="604" y="628"/>
                    <a:pt x="153" y="560"/>
                  </a:cubicBezTo>
                  <a:lnTo>
                    <a:pt x="153" y="560"/>
                  </a:lnTo>
                  <a:lnTo>
                    <a:pt x="162" y="899"/>
                  </a:lnTo>
                  <a:cubicBezTo>
                    <a:pt x="162" y="899"/>
                    <a:pt x="0" y="4583"/>
                    <a:pt x="2591" y="4830"/>
                  </a:cubicBezTo>
                  <a:cubicBezTo>
                    <a:pt x="2665" y="4838"/>
                    <a:pt x="2737" y="4841"/>
                    <a:pt x="2807" y="4841"/>
                  </a:cubicBezTo>
                  <a:cubicBezTo>
                    <a:pt x="5177" y="4841"/>
                    <a:pt x="5076" y="858"/>
                    <a:pt x="5076" y="858"/>
                  </a:cubicBezTo>
                  <a:lnTo>
                    <a:pt x="5091" y="0"/>
                  </a:lnTo>
                  <a:close/>
                </a:path>
              </a:pathLst>
            </a:custGeom>
            <a:solidFill>
              <a:srgbClr val="E6A0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59"/>
            <p:cNvSpPr/>
            <p:nvPr/>
          </p:nvSpPr>
          <p:spPr>
            <a:xfrm>
              <a:off x="6474530" y="2031145"/>
              <a:ext cx="287784" cy="320416"/>
            </a:xfrm>
            <a:custGeom>
              <a:rect b="b" l="l" r="r" t="t"/>
              <a:pathLst>
                <a:path extrusionOk="0" h="3800" w="3413">
                  <a:moveTo>
                    <a:pt x="2039" y="1"/>
                  </a:moveTo>
                  <a:cubicBezTo>
                    <a:pt x="1481" y="1"/>
                    <a:pt x="887" y="289"/>
                    <a:pt x="540" y="1315"/>
                  </a:cubicBezTo>
                  <a:cubicBezTo>
                    <a:pt x="0" y="2909"/>
                    <a:pt x="971" y="3799"/>
                    <a:pt x="2025" y="3799"/>
                  </a:cubicBezTo>
                  <a:cubicBezTo>
                    <a:pt x="2518" y="3799"/>
                    <a:pt x="3028" y="3605"/>
                    <a:pt x="3412" y="3198"/>
                  </a:cubicBezTo>
                  <a:lnTo>
                    <a:pt x="3406" y="471"/>
                  </a:lnTo>
                  <a:cubicBezTo>
                    <a:pt x="3406" y="471"/>
                    <a:pt x="2752" y="1"/>
                    <a:pt x="2039" y="1"/>
                  </a:cubicBezTo>
                  <a:close/>
                </a:path>
              </a:pathLst>
            </a:custGeom>
            <a:solidFill>
              <a:srgbClr val="DC87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59"/>
            <p:cNvSpPr/>
            <p:nvPr/>
          </p:nvSpPr>
          <p:spPr>
            <a:xfrm>
              <a:off x="6558091" y="2093289"/>
              <a:ext cx="212233" cy="199923"/>
            </a:xfrm>
            <a:custGeom>
              <a:rect b="b" l="l" r="r" t="t"/>
              <a:pathLst>
                <a:path extrusionOk="0" h="2371" w="2517">
                  <a:moveTo>
                    <a:pt x="914" y="0"/>
                  </a:moveTo>
                  <a:cubicBezTo>
                    <a:pt x="419" y="0"/>
                    <a:pt x="38" y="345"/>
                    <a:pt x="21" y="360"/>
                  </a:cubicBezTo>
                  <a:cubicBezTo>
                    <a:pt x="2" y="378"/>
                    <a:pt x="0" y="410"/>
                    <a:pt x="19" y="428"/>
                  </a:cubicBezTo>
                  <a:cubicBezTo>
                    <a:pt x="28" y="439"/>
                    <a:pt x="42" y="444"/>
                    <a:pt x="55" y="444"/>
                  </a:cubicBezTo>
                  <a:cubicBezTo>
                    <a:pt x="67" y="444"/>
                    <a:pt x="79" y="440"/>
                    <a:pt x="88" y="432"/>
                  </a:cubicBezTo>
                  <a:cubicBezTo>
                    <a:pt x="92" y="429"/>
                    <a:pt x="459" y="98"/>
                    <a:pt x="919" y="98"/>
                  </a:cubicBezTo>
                  <a:cubicBezTo>
                    <a:pt x="937" y="98"/>
                    <a:pt x="956" y="99"/>
                    <a:pt x="975" y="100"/>
                  </a:cubicBezTo>
                  <a:cubicBezTo>
                    <a:pt x="1256" y="118"/>
                    <a:pt x="1513" y="261"/>
                    <a:pt x="1740" y="527"/>
                  </a:cubicBezTo>
                  <a:cubicBezTo>
                    <a:pt x="2385" y="1282"/>
                    <a:pt x="1555" y="2279"/>
                    <a:pt x="1547" y="2290"/>
                  </a:cubicBezTo>
                  <a:cubicBezTo>
                    <a:pt x="1529" y="2311"/>
                    <a:pt x="1532" y="2341"/>
                    <a:pt x="1553" y="2359"/>
                  </a:cubicBezTo>
                  <a:cubicBezTo>
                    <a:pt x="1558" y="2364"/>
                    <a:pt x="1564" y="2368"/>
                    <a:pt x="1570" y="2369"/>
                  </a:cubicBezTo>
                  <a:cubicBezTo>
                    <a:pt x="1575" y="2370"/>
                    <a:pt x="1579" y="2371"/>
                    <a:pt x="1584" y="2371"/>
                  </a:cubicBezTo>
                  <a:cubicBezTo>
                    <a:pt x="1598" y="2371"/>
                    <a:pt x="1613" y="2365"/>
                    <a:pt x="1622" y="2353"/>
                  </a:cubicBezTo>
                  <a:cubicBezTo>
                    <a:pt x="1632" y="2343"/>
                    <a:pt x="2516" y="1282"/>
                    <a:pt x="1816" y="463"/>
                  </a:cubicBezTo>
                  <a:cubicBezTo>
                    <a:pt x="1570" y="176"/>
                    <a:pt x="1289" y="21"/>
                    <a:pt x="980" y="3"/>
                  </a:cubicBezTo>
                  <a:cubicBezTo>
                    <a:pt x="958" y="1"/>
                    <a:pt x="936" y="0"/>
                    <a:pt x="914" y="0"/>
                  </a:cubicBezTo>
                  <a:close/>
                </a:path>
              </a:pathLst>
            </a:custGeom>
            <a:solidFill>
              <a:srgbClr val="6349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59"/>
            <p:cNvSpPr/>
            <p:nvPr/>
          </p:nvSpPr>
          <p:spPr>
            <a:xfrm>
              <a:off x="6610454" y="2171369"/>
              <a:ext cx="122180" cy="47472"/>
            </a:xfrm>
            <a:custGeom>
              <a:rect b="b" l="l" r="r" t="t"/>
              <a:pathLst>
                <a:path extrusionOk="0" h="563" w="1449">
                  <a:moveTo>
                    <a:pt x="555" y="1"/>
                  </a:moveTo>
                  <a:cubicBezTo>
                    <a:pt x="272" y="1"/>
                    <a:pt x="43" y="86"/>
                    <a:pt x="39" y="87"/>
                  </a:cubicBezTo>
                  <a:cubicBezTo>
                    <a:pt x="13" y="98"/>
                    <a:pt x="0" y="126"/>
                    <a:pt x="10" y="152"/>
                  </a:cubicBezTo>
                  <a:cubicBezTo>
                    <a:pt x="15" y="167"/>
                    <a:pt x="29" y="178"/>
                    <a:pt x="42" y="181"/>
                  </a:cubicBezTo>
                  <a:cubicBezTo>
                    <a:pt x="47" y="182"/>
                    <a:pt x="51" y="183"/>
                    <a:pt x="56" y="183"/>
                  </a:cubicBezTo>
                  <a:cubicBezTo>
                    <a:pt x="62" y="183"/>
                    <a:pt x="67" y="182"/>
                    <a:pt x="72" y="180"/>
                  </a:cubicBezTo>
                  <a:cubicBezTo>
                    <a:pt x="77" y="179"/>
                    <a:pt x="291" y="100"/>
                    <a:pt x="553" y="100"/>
                  </a:cubicBezTo>
                  <a:cubicBezTo>
                    <a:pt x="826" y="100"/>
                    <a:pt x="1152" y="186"/>
                    <a:pt x="1347" y="536"/>
                  </a:cubicBezTo>
                  <a:cubicBezTo>
                    <a:pt x="1357" y="553"/>
                    <a:pt x="1374" y="562"/>
                    <a:pt x="1391" y="562"/>
                  </a:cubicBezTo>
                  <a:cubicBezTo>
                    <a:pt x="1399" y="562"/>
                    <a:pt x="1407" y="560"/>
                    <a:pt x="1415" y="556"/>
                  </a:cubicBezTo>
                  <a:cubicBezTo>
                    <a:pt x="1440" y="541"/>
                    <a:pt x="1448" y="512"/>
                    <a:pt x="1435" y="488"/>
                  </a:cubicBezTo>
                  <a:cubicBezTo>
                    <a:pt x="1217" y="96"/>
                    <a:pt x="855" y="1"/>
                    <a:pt x="555" y="1"/>
                  </a:cubicBezTo>
                  <a:close/>
                </a:path>
              </a:pathLst>
            </a:custGeom>
            <a:solidFill>
              <a:srgbClr val="6349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59"/>
            <p:cNvSpPr/>
            <p:nvPr/>
          </p:nvSpPr>
          <p:spPr>
            <a:xfrm>
              <a:off x="7039558" y="1550437"/>
              <a:ext cx="2530" cy="3288"/>
            </a:xfrm>
            <a:custGeom>
              <a:rect b="b" l="l" r="r" t="t"/>
              <a:pathLst>
                <a:path extrusionOk="0" h="39" w="30">
                  <a:moveTo>
                    <a:pt x="30" y="1"/>
                  </a:moveTo>
                  <a:cubicBezTo>
                    <a:pt x="30" y="1"/>
                    <a:pt x="18" y="13"/>
                    <a:pt x="0" y="38"/>
                  </a:cubicBezTo>
                  <a:cubicBezTo>
                    <a:pt x="19" y="15"/>
                    <a:pt x="30" y="1"/>
                    <a:pt x="30" y="1"/>
                  </a:cubicBezTo>
                  <a:close/>
                </a:path>
              </a:pathLst>
            </a:custGeom>
            <a:solidFill>
              <a:srgbClr val="E09F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59"/>
            <p:cNvSpPr/>
            <p:nvPr/>
          </p:nvSpPr>
          <p:spPr>
            <a:xfrm>
              <a:off x="7944818" y="3664845"/>
              <a:ext cx="375224" cy="209367"/>
            </a:xfrm>
            <a:custGeom>
              <a:rect b="b" l="l" r="r" t="t"/>
              <a:pathLst>
                <a:path extrusionOk="0" h="2483" w="4450">
                  <a:moveTo>
                    <a:pt x="4157" y="0"/>
                  </a:moveTo>
                  <a:cubicBezTo>
                    <a:pt x="2913" y="1019"/>
                    <a:pt x="1530" y="1619"/>
                    <a:pt x="54" y="2040"/>
                  </a:cubicBezTo>
                  <a:cubicBezTo>
                    <a:pt x="36" y="2044"/>
                    <a:pt x="20" y="2049"/>
                    <a:pt x="1" y="2055"/>
                  </a:cubicBezTo>
                  <a:lnTo>
                    <a:pt x="61" y="2454"/>
                  </a:lnTo>
                  <a:lnTo>
                    <a:pt x="111" y="2454"/>
                  </a:lnTo>
                  <a:cubicBezTo>
                    <a:pt x="889" y="2457"/>
                    <a:pt x="1478" y="2462"/>
                    <a:pt x="1797" y="2473"/>
                  </a:cubicBezTo>
                  <a:cubicBezTo>
                    <a:pt x="1923" y="2478"/>
                    <a:pt x="2059" y="2482"/>
                    <a:pt x="2204" y="2482"/>
                  </a:cubicBezTo>
                  <a:cubicBezTo>
                    <a:pt x="2898" y="2482"/>
                    <a:pt x="3772" y="2385"/>
                    <a:pt x="4450" y="1774"/>
                  </a:cubicBezTo>
                  <a:cubicBezTo>
                    <a:pt x="4356" y="1127"/>
                    <a:pt x="4254" y="523"/>
                    <a:pt x="4157" y="0"/>
                  </a:cubicBezTo>
                  <a:close/>
                </a:path>
              </a:pathLst>
            </a:custGeom>
            <a:solidFill>
              <a:srgbClr val="E6A0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59"/>
            <p:cNvSpPr/>
            <p:nvPr/>
          </p:nvSpPr>
          <p:spPr>
            <a:xfrm>
              <a:off x="7926352" y="3532294"/>
              <a:ext cx="368816" cy="305829"/>
            </a:xfrm>
            <a:custGeom>
              <a:rect b="b" l="l" r="r" t="t"/>
              <a:pathLst>
                <a:path extrusionOk="0" h="3627" w="4374">
                  <a:moveTo>
                    <a:pt x="4023" y="0"/>
                  </a:moveTo>
                  <a:lnTo>
                    <a:pt x="1" y="2162"/>
                  </a:lnTo>
                  <a:lnTo>
                    <a:pt x="219" y="3627"/>
                  </a:lnTo>
                  <a:cubicBezTo>
                    <a:pt x="1715" y="3205"/>
                    <a:pt x="3116" y="2604"/>
                    <a:pt x="4373" y="1571"/>
                  </a:cubicBezTo>
                  <a:cubicBezTo>
                    <a:pt x="4246" y="893"/>
                    <a:pt x="4121" y="344"/>
                    <a:pt x="4023" y="0"/>
                  </a:cubicBezTo>
                  <a:close/>
                </a:path>
              </a:pathLst>
            </a:custGeom>
            <a:solidFill>
              <a:srgbClr val="DC87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59"/>
            <p:cNvSpPr/>
            <p:nvPr/>
          </p:nvSpPr>
          <p:spPr>
            <a:xfrm>
              <a:off x="6264405" y="2828053"/>
              <a:ext cx="2002600" cy="1048182"/>
            </a:xfrm>
            <a:custGeom>
              <a:rect b="b" l="l" r="r" t="t"/>
              <a:pathLst>
                <a:path extrusionOk="0" h="12431" w="23750">
                  <a:moveTo>
                    <a:pt x="15111" y="1"/>
                  </a:moveTo>
                  <a:lnTo>
                    <a:pt x="13515" y="83"/>
                  </a:lnTo>
                  <a:lnTo>
                    <a:pt x="13288" y="95"/>
                  </a:lnTo>
                  <a:lnTo>
                    <a:pt x="12063" y="158"/>
                  </a:lnTo>
                  <a:lnTo>
                    <a:pt x="12033" y="159"/>
                  </a:lnTo>
                  <a:lnTo>
                    <a:pt x="11661" y="1619"/>
                  </a:lnTo>
                  <a:lnTo>
                    <a:pt x="11644" y="1685"/>
                  </a:lnTo>
                  <a:lnTo>
                    <a:pt x="11630" y="1740"/>
                  </a:lnTo>
                  <a:lnTo>
                    <a:pt x="11624" y="1763"/>
                  </a:lnTo>
                  <a:lnTo>
                    <a:pt x="11620" y="1777"/>
                  </a:lnTo>
                  <a:cubicBezTo>
                    <a:pt x="11620" y="1777"/>
                    <a:pt x="11618" y="1771"/>
                    <a:pt x="11615" y="1763"/>
                  </a:cubicBezTo>
                  <a:cubicBezTo>
                    <a:pt x="11613" y="1758"/>
                    <a:pt x="11610" y="1751"/>
                    <a:pt x="11607" y="1741"/>
                  </a:cubicBezTo>
                  <a:cubicBezTo>
                    <a:pt x="11602" y="1727"/>
                    <a:pt x="11593" y="1709"/>
                    <a:pt x="11586" y="1687"/>
                  </a:cubicBezTo>
                  <a:cubicBezTo>
                    <a:pt x="11576" y="1658"/>
                    <a:pt x="11561" y="1621"/>
                    <a:pt x="11545" y="1580"/>
                  </a:cubicBezTo>
                  <a:cubicBezTo>
                    <a:pt x="11389" y="1171"/>
                    <a:pt x="11035" y="248"/>
                    <a:pt x="10986" y="126"/>
                  </a:cubicBezTo>
                  <a:cubicBezTo>
                    <a:pt x="10981" y="113"/>
                    <a:pt x="10950" y="102"/>
                    <a:pt x="10898" y="93"/>
                  </a:cubicBezTo>
                  <a:cubicBezTo>
                    <a:pt x="10736" y="65"/>
                    <a:pt x="10367" y="54"/>
                    <a:pt x="9916" y="54"/>
                  </a:cubicBezTo>
                  <a:cubicBezTo>
                    <a:pt x="9531" y="54"/>
                    <a:pt x="9087" y="62"/>
                    <a:pt x="8661" y="72"/>
                  </a:cubicBezTo>
                  <a:cubicBezTo>
                    <a:pt x="8639" y="72"/>
                    <a:pt x="8616" y="74"/>
                    <a:pt x="8593" y="74"/>
                  </a:cubicBezTo>
                  <a:cubicBezTo>
                    <a:pt x="7979" y="90"/>
                    <a:pt x="7411" y="108"/>
                    <a:pt x="7129" y="119"/>
                  </a:cubicBezTo>
                  <a:cubicBezTo>
                    <a:pt x="7009" y="124"/>
                    <a:pt x="6939" y="127"/>
                    <a:pt x="6939" y="127"/>
                  </a:cubicBezTo>
                  <a:cubicBezTo>
                    <a:pt x="6939" y="127"/>
                    <a:pt x="4632" y="163"/>
                    <a:pt x="3603" y="904"/>
                  </a:cubicBezTo>
                  <a:cubicBezTo>
                    <a:pt x="2329" y="1692"/>
                    <a:pt x="783" y="4714"/>
                    <a:pt x="11" y="5577"/>
                  </a:cubicBezTo>
                  <a:cubicBezTo>
                    <a:pt x="11" y="5577"/>
                    <a:pt x="6" y="5607"/>
                    <a:pt x="5" y="5657"/>
                  </a:cubicBezTo>
                  <a:cubicBezTo>
                    <a:pt x="1" y="5817"/>
                    <a:pt x="30" y="6198"/>
                    <a:pt x="329" y="6680"/>
                  </a:cubicBezTo>
                  <a:cubicBezTo>
                    <a:pt x="804" y="7449"/>
                    <a:pt x="1964" y="8474"/>
                    <a:pt x="4769" y="9271"/>
                  </a:cubicBezTo>
                  <a:cubicBezTo>
                    <a:pt x="4769" y="9271"/>
                    <a:pt x="4791" y="9695"/>
                    <a:pt x="4816" y="10305"/>
                  </a:cubicBezTo>
                  <a:cubicBezTo>
                    <a:pt x="4819" y="10410"/>
                    <a:pt x="4824" y="10518"/>
                    <a:pt x="4828" y="10631"/>
                  </a:cubicBezTo>
                  <a:cubicBezTo>
                    <a:pt x="4848" y="11172"/>
                    <a:pt x="4865" y="11808"/>
                    <a:pt x="4871" y="12416"/>
                  </a:cubicBezTo>
                  <a:cubicBezTo>
                    <a:pt x="5675" y="12427"/>
                    <a:pt x="6656" y="12431"/>
                    <a:pt x="7738" y="12431"/>
                  </a:cubicBezTo>
                  <a:cubicBezTo>
                    <a:pt x="8952" y="12431"/>
                    <a:pt x="10293" y="12426"/>
                    <a:pt x="11652" y="12419"/>
                  </a:cubicBezTo>
                  <a:lnTo>
                    <a:pt x="11728" y="12419"/>
                  </a:lnTo>
                  <a:cubicBezTo>
                    <a:pt x="11975" y="12418"/>
                    <a:pt x="12225" y="12416"/>
                    <a:pt x="12474" y="12415"/>
                  </a:cubicBezTo>
                  <a:lnTo>
                    <a:pt x="12549" y="12415"/>
                  </a:lnTo>
                  <a:cubicBezTo>
                    <a:pt x="15308" y="12400"/>
                    <a:pt x="18044" y="12379"/>
                    <a:pt x="19856" y="12379"/>
                  </a:cubicBezTo>
                  <a:cubicBezTo>
                    <a:pt x="19901" y="12379"/>
                    <a:pt x="19946" y="12379"/>
                    <a:pt x="19989" y="12379"/>
                  </a:cubicBezTo>
                  <a:lnTo>
                    <a:pt x="20039" y="12379"/>
                  </a:lnTo>
                  <a:lnTo>
                    <a:pt x="19982" y="11964"/>
                  </a:lnTo>
                  <a:lnTo>
                    <a:pt x="19777" y="10498"/>
                  </a:lnTo>
                  <a:lnTo>
                    <a:pt x="19775" y="10480"/>
                  </a:lnTo>
                  <a:lnTo>
                    <a:pt x="19687" y="9844"/>
                  </a:lnTo>
                  <a:cubicBezTo>
                    <a:pt x="19723" y="9834"/>
                    <a:pt x="22048" y="9250"/>
                    <a:pt x="23749" y="6478"/>
                  </a:cubicBezTo>
                  <a:cubicBezTo>
                    <a:pt x="23749" y="6478"/>
                    <a:pt x="21590" y="1780"/>
                    <a:pt x="20634" y="1270"/>
                  </a:cubicBezTo>
                  <a:cubicBezTo>
                    <a:pt x="19880" y="867"/>
                    <a:pt x="16845" y="305"/>
                    <a:pt x="15624" y="90"/>
                  </a:cubicBezTo>
                  <a:cubicBezTo>
                    <a:pt x="15305" y="33"/>
                    <a:pt x="15111" y="1"/>
                    <a:pt x="151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59"/>
            <p:cNvSpPr/>
            <p:nvPr/>
          </p:nvSpPr>
          <p:spPr>
            <a:xfrm>
              <a:off x="7924328" y="3374278"/>
              <a:ext cx="392257" cy="340147"/>
            </a:xfrm>
            <a:custGeom>
              <a:rect b="b" l="l" r="r" t="t"/>
              <a:pathLst>
                <a:path extrusionOk="0" h="4034" w="4652">
                  <a:moveTo>
                    <a:pt x="4063" y="0"/>
                  </a:moveTo>
                  <a:cubicBezTo>
                    <a:pt x="4063" y="0"/>
                    <a:pt x="2619" y="1871"/>
                    <a:pt x="1" y="3366"/>
                  </a:cubicBezTo>
                  <a:lnTo>
                    <a:pt x="48" y="4034"/>
                  </a:lnTo>
                  <a:cubicBezTo>
                    <a:pt x="48" y="4034"/>
                    <a:pt x="3062" y="3241"/>
                    <a:pt x="4651" y="1335"/>
                  </a:cubicBezTo>
                  <a:cubicBezTo>
                    <a:pt x="4651" y="1335"/>
                    <a:pt x="4586" y="256"/>
                    <a:pt x="40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59"/>
            <p:cNvSpPr/>
            <p:nvPr/>
          </p:nvSpPr>
          <p:spPr>
            <a:xfrm>
              <a:off x="6225533" y="3298559"/>
              <a:ext cx="451702" cy="400183"/>
            </a:xfrm>
            <a:custGeom>
              <a:rect b="b" l="l" r="r" t="t"/>
              <a:pathLst>
                <a:path extrusionOk="0" h="4746" w="5357">
                  <a:moveTo>
                    <a:pt x="587" y="1"/>
                  </a:moveTo>
                  <a:cubicBezTo>
                    <a:pt x="64" y="256"/>
                    <a:pt x="0" y="1336"/>
                    <a:pt x="0" y="1336"/>
                  </a:cubicBezTo>
                  <a:cubicBezTo>
                    <a:pt x="2302" y="4124"/>
                    <a:pt x="5357" y="4745"/>
                    <a:pt x="5357" y="4745"/>
                  </a:cubicBezTo>
                  <a:lnTo>
                    <a:pt x="5357" y="3700"/>
                  </a:lnTo>
                  <a:cubicBezTo>
                    <a:pt x="2738" y="2205"/>
                    <a:pt x="587" y="1"/>
                    <a:pt x="5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59"/>
            <p:cNvSpPr/>
            <p:nvPr/>
          </p:nvSpPr>
          <p:spPr>
            <a:xfrm>
              <a:off x="6837528" y="2742468"/>
              <a:ext cx="353385" cy="323873"/>
            </a:xfrm>
            <a:custGeom>
              <a:rect b="b" l="l" r="r" t="t"/>
              <a:pathLst>
                <a:path extrusionOk="0" h="3841" w="4191">
                  <a:moveTo>
                    <a:pt x="1302" y="0"/>
                  </a:moveTo>
                  <a:cubicBezTo>
                    <a:pt x="1302" y="0"/>
                    <a:pt x="699" y="604"/>
                    <a:pt x="1" y="1587"/>
                  </a:cubicBezTo>
                  <a:cubicBezTo>
                    <a:pt x="1" y="1587"/>
                    <a:pt x="2159" y="3683"/>
                    <a:pt x="2859" y="3841"/>
                  </a:cubicBezTo>
                  <a:lnTo>
                    <a:pt x="4191" y="1143"/>
                  </a:lnTo>
                  <a:cubicBezTo>
                    <a:pt x="4191" y="1143"/>
                    <a:pt x="1524" y="160"/>
                    <a:pt x="13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59"/>
            <p:cNvSpPr/>
            <p:nvPr/>
          </p:nvSpPr>
          <p:spPr>
            <a:xfrm>
              <a:off x="7279196" y="2718522"/>
              <a:ext cx="324042" cy="345459"/>
            </a:xfrm>
            <a:custGeom>
              <a:rect b="b" l="l" r="r" t="t"/>
              <a:pathLst>
                <a:path extrusionOk="0" h="4097" w="3843">
                  <a:moveTo>
                    <a:pt x="2096" y="0"/>
                  </a:moveTo>
                  <a:cubicBezTo>
                    <a:pt x="1874" y="158"/>
                    <a:pt x="1" y="1396"/>
                    <a:pt x="1" y="1396"/>
                  </a:cubicBezTo>
                  <a:lnTo>
                    <a:pt x="1334" y="4097"/>
                  </a:lnTo>
                  <a:cubicBezTo>
                    <a:pt x="2032" y="3937"/>
                    <a:pt x="3842" y="1714"/>
                    <a:pt x="3842" y="1714"/>
                  </a:cubicBezTo>
                  <a:cubicBezTo>
                    <a:pt x="3144" y="731"/>
                    <a:pt x="2096" y="0"/>
                    <a:pt x="20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59"/>
            <p:cNvSpPr/>
            <p:nvPr/>
          </p:nvSpPr>
          <p:spPr>
            <a:xfrm>
              <a:off x="7241252" y="2974854"/>
              <a:ext cx="12058" cy="900453"/>
            </a:xfrm>
            <a:custGeom>
              <a:rect b="b" l="l" r="r" t="t"/>
              <a:pathLst>
                <a:path extrusionOk="0" h="10679" w="143">
                  <a:moveTo>
                    <a:pt x="38" y="0"/>
                  </a:moveTo>
                  <a:cubicBezTo>
                    <a:pt x="33" y="0"/>
                    <a:pt x="28" y="2"/>
                    <a:pt x="24" y="3"/>
                  </a:cubicBezTo>
                  <a:cubicBezTo>
                    <a:pt x="14" y="7"/>
                    <a:pt x="6" y="16"/>
                    <a:pt x="2" y="26"/>
                  </a:cubicBezTo>
                  <a:cubicBezTo>
                    <a:pt x="1" y="30"/>
                    <a:pt x="1" y="35"/>
                    <a:pt x="1" y="39"/>
                  </a:cubicBezTo>
                  <a:lnTo>
                    <a:pt x="9" y="1539"/>
                  </a:lnTo>
                  <a:lnTo>
                    <a:pt x="67" y="10678"/>
                  </a:lnTo>
                  <a:lnTo>
                    <a:pt x="143" y="10678"/>
                  </a:lnTo>
                  <a:lnTo>
                    <a:pt x="84" y="1526"/>
                  </a:lnTo>
                  <a:lnTo>
                    <a:pt x="75" y="39"/>
                  </a:lnTo>
                  <a:cubicBezTo>
                    <a:pt x="75" y="34"/>
                    <a:pt x="74" y="28"/>
                    <a:pt x="72" y="24"/>
                  </a:cubicBezTo>
                  <a:cubicBezTo>
                    <a:pt x="67" y="14"/>
                    <a:pt x="58" y="4"/>
                    <a:pt x="46" y="2"/>
                  </a:cubicBezTo>
                  <a:cubicBezTo>
                    <a:pt x="44" y="0"/>
                    <a:pt x="40" y="0"/>
                    <a:pt x="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59"/>
            <p:cNvSpPr/>
            <p:nvPr/>
          </p:nvSpPr>
          <p:spPr>
            <a:xfrm>
              <a:off x="7360986" y="3298474"/>
              <a:ext cx="432477" cy="445968"/>
            </a:xfrm>
            <a:custGeom>
              <a:rect b="b" l="l" r="r" t="t"/>
              <a:pathLst>
                <a:path extrusionOk="0" h="5289" w="5129">
                  <a:moveTo>
                    <a:pt x="4262" y="1"/>
                  </a:moveTo>
                  <a:cubicBezTo>
                    <a:pt x="4253" y="1"/>
                    <a:pt x="4245" y="1"/>
                    <a:pt x="4236" y="2"/>
                  </a:cubicBezTo>
                  <a:lnTo>
                    <a:pt x="463" y="211"/>
                  </a:lnTo>
                  <a:cubicBezTo>
                    <a:pt x="237" y="225"/>
                    <a:pt x="59" y="409"/>
                    <a:pt x="54" y="635"/>
                  </a:cubicBezTo>
                  <a:lnTo>
                    <a:pt x="3" y="3466"/>
                  </a:lnTo>
                  <a:cubicBezTo>
                    <a:pt x="1" y="3626"/>
                    <a:pt x="86" y="3775"/>
                    <a:pt x="226" y="3853"/>
                  </a:cubicBezTo>
                  <a:lnTo>
                    <a:pt x="2725" y="5234"/>
                  </a:lnTo>
                  <a:cubicBezTo>
                    <a:pt x="2791" y="5270"/>
                    <a:pt x="2863" y="5289"/>
                    <a:pt x="2935" y="5289"/>
                  </a:cubicBezTo>
                  <a:cubicBezTo>
                    <a:pt x="3033" y="5289"/>
                    <a:pt x="3130" y="5255"/>
                    <a:pt x="3209" y="5190"/>
                  </a:cubicBezTo>
                  <a:lnTo>
                    <a:pt x="4954" y="3753"/>
                  </a:lnTo>
                  <a:cubicBezTo>
                    <a:pt x="5071" y="3657"/>
                    <a:pt x="5128" y="3508"/>
                    <a:pt x="5107" y="3359"/>
                  </a:cubicBezTo>
                  <a:lnTo>
                    <a:pt x="4689" y="373"/>
                  </a:lnTo>
                  <a:cubicBezTo>
                    <a:pt x="4659" y="159"/>
                    <a:pt x="4475" y="1"/>
                    <a:pt x="42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59"/>
            <p:cNvSpPr/>
            <p:nvPr/>
          </p:nvSpPr>
          <p:spPr>
            <a:xfrm>
              <a:off x="7365455" y="3354210"/>
              <a:ext cx="391160" cy="23441"/>
            </a:xfrm>
            <a:custGeom>
              <a:rect b="b" l="l" r="r" t="t"/>
              <a:pathLst>
                <a:path extrusionOk="0" h="278" w="4639">
                  <a:moveTo>
                    <a:pt x="4636" y="0"/>
                  </a:moveTo>
                  <a:lnTo>
                    <a:pt x="1" y="127"/>
                  </a:lnTo>
                  <a:lnTo>
                    <a:pt x="5" y="278"/>
                  </a:lnTo>
                  <a:lnTo>
                    <a:pt x="4639" y="152"/>
                  </a:lnTo>
                  <a:lnTo>
                    <a:pt x="46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59"/>
            <p:cNvSpPr/>
            <p:nvPr/>
          </p:nvSpPr>
          <p:spPr>
            <a:xfrm>
              <a:off x="7300023" y="2924347"/>
              <a:ext cx="30692" cy="950539"/>
            </a:xfrm>
            <a:custGeom>
              <a:rect b="b" l="l" r="r" t="t"/>
              <a:pathLst>
                <a:path extrusionOk="0" h="11273" w="364">
                  <a:moveTo>
                    <a:pt x="326" y="0"/>
                  </a:moveTo>
                  <a:cubicBezTo>
                    <a:pt x="310" y="0"/>
                    <a:pt x="294" y="10"/>
                    <a:pt x="288" y="25"/>
                  </a:cubicBezTo>
                  <a:lnTo>
                    <a:pt x="286" y="34"/>
                  </a:lnTo>
                  <a:lnTo>
                    <a:pt x="182" y="328"/>
                  </a:lnTo>
                  <a:lnTo>
                    <a:pt x="146" y="429"/>
                  </a:lnTo>
                  <a:lnTo>
                    <a:pt x="116" y="514"/>
                  </a:lnTo>
                  <a:lnTo>
                    <a:pt x="3" y="833"/>
                  </a:lnTo>
                  <a:cubicBezTo>
                    <a:pt x="1" y="837"/>
                    <a:pt x="0" y="842"/>
                    <a:pt x="0" y="847"/>
                  </a:cubicBezTo>
                  <a:lnTo>
                    <a:pt x="19" y="1849"/>
                  </a:lnTo>
                  <a:lnTo>
                    <a:pt x="191" y="11273"/>
                  </a:lnTo>
                  <a:lnTo>
                    <a:pt x="266" y="11273"/>
                  </a:lnTo>
                  <a:lnTo>
                    <a:pt x="93" y="1793"/>
                  </a:lnTo>
                  <a:lnTo>
                    <a:pt x="76" y="853"/>
                  </a:lnTo>
                  <a:lnTo>
                    <a:pt x="204" y="492"/>
                  </a:lnTo>
                  <a:lnTo>
                    <a:pt x="234" y="405"/>
                  </a:lnTo>
                  <a:lnTo>
                    <a:pt x="332" y="127"/>
                  </a:lnTo>
                  <a:lnTo>
                    <a:pt x="359" y="49"/>
                  </a:lnTo>
                  <a:cubicBezTo>
                    <a:pt x="361" y="43"/>
                    <a:pt x="364" y="34"/>
                    <a:pt x="361" y="30"/>
                  </a:cubicBezTo>
                  <a:cubicBezTo>
                    <a:pt x="359" y="18"/>
                    <a:pt x="350" y="6"/>
                    <a:pt x="337" y="2"/>
                  </a:cubicBezTo>
                  <a:cubicBezTo>
                    <a:pt x="334" y="1"/>
                    <a:pt x="330" y="0"/>
                    <a:pt x="3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59"/>
            <p:cNvSpPr/>
            <p:nvPr/>
          </p:nvSpPr>
          <p:spPr>
            <a:xfrm>
              <a:off x="7126914" y="2945595"/>
              <a:ext cx="213498" cy="31789"/>
            </a:xfrm>
            <a:custGeom>
              <a:rect b="b" l="l" r="r" t="t"/>
              <a:pathLst>
                <a:path extrusionOk="0" h="377" w="2532">
                  <a:moveTo>
                    <a:pt x="44" y="1"/>
                  </a:moveTo>
                  <a:cubicBezTo>
                    <a:pt x="32" y="1"/>
                    <a:pt x="21" y="6"/>
                    <a:pt x="13" y="16"/>
                  </a:cubicBezTo>
                  <a:cubicBezTo>
                    <a:pt x="1" y="33"/>
                    <a:pt x="5" y="57"/>
                    <a:pt x="22" y="68"/>
                  </a:cubicBezTo>
                  <a:cubicBezTo>
                    <a:pt x="47" y="86"/>
                    <a:pt x="456" y="376"/>
                    <a:pt x="1254" y="376"/>
                  </a:cubicBezTo>
                  <a:cubicBezTo>
                    <a:pt x="1597" y="376"/>
                    <a:pt x="2012" y="321"/>
                    <a:pt x="2500" y="170"/>
                  </a:cubicBezTo>
                  <a:cubicBezTo>
                    <a:pt x="2519" y="163"/>
                    <a:pt x="2531" y="143"/>
                    <a:pt x="2524" y="123"/>
                  </a:cubicBezTo>
                  <a:cubicBezTo>
                    <a:pt x="2519" y="107"/>
                    <a:pt x="2505" y="96"/>
                    <a:pt x="2489" y="96"/>
                  </a:cubicBezTo>
                  <a:cubicBezTo>
                    <a:pt x="2485" y="96"/>
                    <a:pt x="2481" y="97"/>
                    <a:pt x="2477" y="99"/>
                  </a:cubicBezTo>
                  <a:cubicBezTo>
                    <a:pt x="2005" y="247"/>
                    <a:pt x="1600" y="299"/>
                    <a:pt x="1264" y="299"/>
                  </a:cubicBezTo>
                  <a:cubicBezTo>
                    <a:pt x="478" y="299"/>
                    <a:pt x="72" y="13"/>
                    <a:pt x="66" y="8"/>
                  </a:cubicBezTo>
                  <a:cubicBezTo>
                    <a:pt x="59" y="3"/>
                    <a:pt x="52" y="1"/>
                    <a:pt x="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59"/>
            <p:cNvSpPr/>
            <p:nvPr/>
          </p:nvSpPr>
          <p:spPr>
            <a:xfrm>
              <a:off x="7255080" y="3009088"/>
              <a:ext cx="40136" cy="40136"/>
            </a:xfrm>
            <a:custGeom>
              <a:rect b="b" l="l" r="r" t="t"/>
              <a:pathLst>
                <a:path extrusionOk="0" h="476" w="476">
                  <a:moveTo>
                    <a:pt x="241" y="0"/>
                  </a:moveTo>
                  <a:cubicBezTo>
                    <a:pt x="240" y="0"/>
                    <a:pt x="240" y="0"/>
                    <a:pt x="239" y="0"/>
                  </a:cubicBez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6" y="475"/>
                    <a:pt x="239" y="475"/>
                  </a:cubicBezTo>
                  <a:cubicBezTo>
                    <a:pt x="369" y="475"/>
                    <a:pt x="476" y="370"/>
                    <a:pt x="476" y="238"/>
                  </a:cubicBezTo>
                  <a:cubicBezTo>
                    <a:pt x="476" y="106"/>
                    <a:pt x="371" y="0"/>
                    <a:pt x="2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59"/>
            <p:cNvSpPr/>
            <p:nvPr/>
          </p:nvSpPr>
          <p:spPr>
            <a:xfrm>
              <a:off x="7255080" y="3244510"/>
              <a:ext cx="40136" cy="40136"/>
            </a:xfrm>
            <a:custGeom>
              <a:rect b="b" l="l" r="r" t="t"/>
              <a:pathLst>
                <a:path extrusionOk="0" h="476" w="476">
                  <a:moveTo>
                    <a:pt x="239" y="1"/>
                  </a:moveTo>
                  <a:cubicBezTo>
                    <a:pt x="108" y="1"/>
                    <a:pt x="1" y="106"/>
                    <a:pt x="1" y="239"/>
                  </a:cubicBezTo>
                  <a:cubicBezTo>
                    <a:pt x="1" y="369"/>
                    <a:pt x="106" y="476"/>
                    <a:pt x="239" y="476"/>
                  </a:cubicBezTo>
                  <a:cubicBezTo>
                    <a:pt x="369" y="476"/>
                    <a:pt x="476" y="370"/>
                    <a:pt x="476" y="239"/>
                  </a:cubicBezTo>
                  <a:cubicBezTo>
                    <a:pt x="476" y="108"/>
                    <a:pt x="370" y="1"/>
                    <a:pt x="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59"/>
            <p:cNvSpPr/>
            <p:nvPr/>
          </p:nvSpPr>
          <p:spPr>
            <a:xfrm>
              <a:off x="7254659" y="3479762"/>
              <a:ext cx="44605" cy="40221"/>
            </a:xfrm>
            <a:custGeom>
              <a:rect b="b" l="l" r="r" t="t"/>
              <a:pathLst>
                <a:path extrusionOk="0" h="477" w="529">
                  <a:moveTo>
                    <a:pt x="265" y="1"/>
                  </a:moveTo>
                  <a:cubicBezTo>
                    <a:pt x="200" y="1"/>
                    <a:pt x="136" y="27"/>
                    <a:pt x="89" y="77"/>
                  </a:cubicBezTo>
                  <a:cubicBezTo>
                    <a:pt x="1" y="174"/>
                    <a:pt x="7" y="326"/>
                    <a:pt x="104" y="414"/>
                  </a:cubicBezTo>
                  <a:cubicBezTo>
                    <a:pt x="149" y="456"/>
                    <a:pt x="207" y="477"/>
                    <a:pt x="265" y="477"/>
                  </a:cubicBezTo>
                  <a:cubicBezTo>
                    <a:pt x="329" y="477"/>
                    <a:pt x="393" y="451"/>
                    <a:pt x="440" y="400"/>
                  </a:cubicBezTo>
                  <a:cubicBezTo>
                    <a:pt x="529" y="304"/>
                    <a:pt x="523" y="152"/>
                    <a:pt x="427" y="64"/>
                  </a:cubicBezTo>
                  <a:cubicBezTo>
                    <a:pt x="381" y="22"/>
                    <a:pt x="323" y="1"/>
                    <a:pt x="2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59"/>
            <p:cNvSpPr/>
            <p:nvPr/>
          </p:nvSpPr>
          <p:spPr>
            <a:xfrm>
              <a:off x="7260814" y="3755826"/>
              <a:ext cx="44605" cy="40221"/>
            </a:xfrm>
            <a:custGeom>
              <a:rect b="b" l="l" r="r" t="t"/>
              <a:pathLst>
                <a:path extrusionOk="0" h="477" w="529">
                  <a:moveTo>
                    <a:pt x="265" y="1"/>
                  </a:moveTo>
                  <a:cubicBezTo>
                    <a:pt x="201" y="1"/>
                    <a:pt x="136" y="27"/>
                    <a:pt x="89" y="78"/>
                  </a:cubicBezTo>
                  <a:cubicBezTo>
                    <a:pt x="1" y="174"/>
                    <a:pt x="7" y="325"/>
                    <a:pt x="104" y="414"/>
                  </a:cubicBezTo>
                  <a:cubicBezTo>
                    <a:pt x="149" y="456"/>
                    <a:pt x="207" y="477"/>
                    <a:pt x="265" y="477"/>
                  </a:cubicBezTo>
                  <a:cubicBezTo>
                    <a:pt x="329" y="477"/>
                    <a:pt x="393" y="451"/>
                    <a:pt x="440" y="399"/>
                  </a:cubicBezTo>
                  <a:cubicBezTo>
                    <a:pt x="529" y="303"/>
                    <a:pt x="524" y="152"/>
                    <a:pt x="427" y="63"/>
                  </a:cubicBezTo>
                  <a:cubicBezTo>
                    <a:pt x="381" y="21"/>
                    <a:pt x="323" y="1"/>
                    <a:pt x="2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59"/>
            <p:cNvSpPr/>
            <p:nvPr/>
          </p:nvSpPr>
          <p:spPr>
            <a:xfrm>
              <a:off x="6577513" y="2215713"/>
              <a:ext cx="86700" cy="86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59"/>
            <p:cNvSpPr/>
            <p:nvPr/>
          </p:nvSpPr>
          <p:spPr>
            <a:xfrm>
              <a:off x="6632630" y="1366197"/>
              <a:ext cx="1193718" cy="1289421"/>
            </a:xfrm>
            <a:custGeom>
              <a:rect b="b" l="l" r="r" t="t"/>
              <a:pathLst>
                <a:path extrusionOk="0" h="15292" w="14157">
                  <a:moveTo>
                    <a:pt x="5520" y="0"/>
                  </a:moveTo>
                  <a:cubicBezTo>
                    <a:pt x="2953" y="0"/>
                    <a:pt x="836" y="853"/>
                    <a:pt x="108" y="3219"/>
                  </a:cubicBezTo>
                  <a:cubicBezTo>
                    <a:pt x="108" y="3219"/>
                    <a:pt x="0" y="6132"/>
                    <a:pt x="29" y="9581"/>
                  </a:cubicBezTo>
                  <a:cubicBezTo>
                    <a:pt x="53" y="12373"/>
                    <a:pt x="2307" y="15085"/>
                    <a:pt x="5718" y="15276"/>
                  </a:cubicBezTo>
                  <a:cubicBezTo>
                    <a:pt x="5903" y="15287"/>
                    <a:pt x="6088" y="15292"/>
                    <a:pt x="6274" y="15292"/>
                  </a:cubicBezTo>
                  <a:cubicBezTo>
                    <a:pt x="9299" y="15292"/>
                    <a:pt x="12296" y="13875"/>
                    <a:pt x="13198" y="9633"/>
                  </a:cubicBezTo>
                  <a:cubicBezTo>
                    <a:pt x="14157" y="5130"/>
                    <a:pt x="13419" y="1457"/>
                    <a:pt x="9333" y="496"/>
                  </a:cubicBezTo>
                  <a:cubicBezTo>
                    <a:pt x="8028" y="188"/>
                    <a:pt x="6724" y="0"/>
                    <a:pt x="5520" y="0"/>
                  </a:cubicBezTo>
                  <a:close/>
                </a:path>
              </a:pathLst>
            </a:custGeom>
            <a:solidFill>
              <a:srgbClr val="E6A0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59"/>
            <p:cNvSpPr/>
            <p:nvPr/>
          </p:nvSpPr>
          <p:spPr>
            <a:xfrm>
              <a:off x="6995375" y="1786954"/>
              <a:ext cx="170411" cy="429020"/>
            </a:xfrm>
            <a:custGeom>
              <a:rect b="b" l="l" r="r" t="t"/>
              <a:pathLst>
                <a:path extrusionOk="0" h="5088" w="2021">
                  <a:moveTo>
                    <a:pt x="1722" y="1"/>
                  </a:moveTo>
                  <a:cubicBezTo>
                    <a:pt x="1721" y="1"/>
                    <a:pt x="1720" y="1"/>
                    <a:pt x="1720" y="1"/>
                  </a:cubicBezTo>
                  <a:cubicBezTo>
                    <a:pt x="1692" y="4"/>
                    <a:pt x="1673" y="27"/>
                    <a:pt x="1675" y="55"/>
                  </a:cubicBezTo>
                  <a:cubicBezTo>
                    <a:pt x="1744" y="919"/>
                    <a:pt x="1887" y="3224"/>
                    <a:pt x="1712" y="3506"/>
                  </a:cubicBezTo>
                  <a:cubicBezTo>
                    <a:pt x="1643" y="3618"/>
                    <a:pt x="1538" y="3674"/>
                    <a:pt x="1399" y="3674"/>
                  </a:cubicBezTo>
                  <a:cubicBezTo>
                    <a:pt x="1251" y="3674"/>
                    <a:pt x="1064" y="3610"/>
                    <a:pt x="840" y="3482"/>
                  </a:cubicBezTo>
                  <a:cubicBezTo>
                    <a:pt x="826" y="3475"/>
                    <a:pt x="816" y="3470"/>
                    <a:pt x="809" y="3465"/>
                  </a:cubicBezTo>
                  <a:cubicBezTo>
                    <a:pt x="717" y="3418"/>
                    <a:pt x="628" y="3395"/>
                    <a:pt x="545" y="3395"/>
                  </a:cubicBezTo>
                  <a:cubicBezTo>
                    <a:pt x="437" y="3395"/>
                    <a:pt x="340" y="3435"/>
                    <a:pt x="260" y="3513"/>
                  </a:cubicBezTo>
                  <a:cubicBezTo>
                    <a:pt x="47" y="3726"/>
                    <a:pt x="0" y="4190"/>
                    <a:pt x="159" y="4504"/>
                  </a:cubicBezTo>
                  <a:cubicBezTo>
                    <a:pt x="353" y="4888"/>
                    <a:pt x="769" y="5076"/>
                    <a:pt x="787" y="5083"/>
                  </a:cubicBezTo>
                  <a:cubicBezTo>
                    <a:pt x="794" y="5087"/>
                    <a:pt x="800" y="5088"/>
                    <a:pt x="808" y="5088"/>
                  </a:cubicBezTo>
                  <a:cubicBezTo>
                    <a:pt x="826" y="5088"/>
                    <a:pt x="844" y="5077"/>
                    <a:pt x="852" y="5058"/>
                  </a:cubicBezTo>
                  <a:cubicBezTo>
                    <a:pt x="863" y="5034"/>
                    <a:pt x="852" y="5004"/>
                    <a:pt x="827" y="4994"/>
                  </a:cubicBezTo>
                  <a:cubicBezTo>
                    <a:pt x="824" y="4993"/>
                    <a:pt x="426" y="4812"/>
                    <a:pt x="248" y="4460"/>
                  </a:cubicBezTo>
                  <a:cubicBezTo>
                    <a:pt x="109" y="4184"/>
                    <a:pt x="148" y="3766"/>
                    <a:pt x="330" y="3584"/>
                  </a:cubicBezTo>
                  <a:cubicBezTo>
                    <a:pt x="391" y="3524"/>
                    <a:pt x="463" y="3494"/>
                    <a:pt x="546" y="3494"/>
                  </a:cubicBezTo>
                  <a:cubicBezTo>
                    <a:pt x="613" y="3494"/>
                    <a:pt x="686" y="3514"/>
                    <a:pt x="764" y="3554"/>
                  </a:cubicBezTo>
                  <a:cubicBezTo>
                    <a:pt x="770" y="3557"/>
                    <a:pt x="779" y="3563"/>
                    <a:pt x="791" y="3569"/>
                  </a:cubicBezTo>
                  <a:cubicBezTo>
                    <a:pt x="1051" y="3717"/>
                    <a:pt x="1250" y="3772"/>
                    <a:pt x="1403" y="3772"/>
                  </a:cubicBezTo>
                  <a:cubicBezTo>
                    <a:pt x="1607" y="3772"/>
                    <a:pt x="1727" y="3671"/>
                    <a:pt x="1797" y="3558"/>
                  </a:cubicBezTo>
                  <a:cubicBezTo>
                    <a:pt x="2020" y="3198"/>
                    <a:pt x="1798" y="368"/>
                    <a:pt x="1774" y="47"/>
                  </a:cubicBezTo>
                  <a:cubicBezTo>
                    <a:pt x="1771" y="20"/>
                    <a:pt x="1749" y="1"/>
                    <a:pt x="1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59"/>
            <p:cNvSpPr/>
            <p:nvPr/>
          </p:nvSpPr>
          <p:spPr>
            <a:xfrm>
              <a:off x="7280545" y="2223226"/>
              <a:ext cx="284411" cy="153631"/>
            </a:xfrm>
            <a:custGeom>
              <a:rect b="b" l="l" r="r" t="t"/>
              <a:pathLst>
                <a:path extrusionOk="0" h="1822" w="3373">
                  <a:moveTo>
                    <a:pt x="2095" y="1"/>
                  </a:moveTo>
                  <a:cubicBezTo>
                    <a:pt x="1910" y="1"/>
                    <a:pt x="1712" y="20"/>
                    <a:pt x="1510" y="62"/>
                  </a:cubicBezTo>
                  <a:cubicBezTo>
                    <a:pt x="632" y="244"/>
                    <a:pt x="1" y="772"/>
                    <a:pt x="97" y="1240"/>
                  </a:cubicBezTo>
                  <a:cubicBezTo>
                    <a:pt x="172" y="1601"/>
                    <a:pt x="657" y="1822"/>
                    <a:pt x="1277" y="1822"/>
                  </a:cubicBezTo>
                  <a:cubicBezTo>
                    <a:pt x="1463" y="1822"/>
                    <a:pt x="1660" y="1802"/>
                    <a:pt x="1863" y="1760"/>
                  </a:cubicBezTo>
                  <a:cubicBezTo>
                    <a:pt x="2741" y="1578"/>
                    <a:pt x="3372" y="1050"/>
                    <a:pt x="3275" y="582"/>
                  </a:cubicBezTo>
                  <a:cubicBezTo>
                    <a:pt x="3200" y="221"/>
                    <a:pt x="2715" y="1"/>
                    <a:pt x="2095" y="1"/>
                  </a:cubicBezTo>
                  <a:close/>
                </a:path>
              </a:pathLst>
            </a:custGeom>
            <a:solidFill>
              <a:srgbClr val="DC87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59"/>
            <p:cNvSpPr/>
            <p:nvPr/>
          </p:nvSpPr>
          <p:spPr>
            <a:xfrm>
              <a:off x="6672682" y="2214204"/>
              <a:ext cx="284917" cy="155570"/>
            </a:xfrm>
            <a:custGeom>
              <a:rect b="b" l="l" r="r" t="t"/>
              <a:pathLst>
                <a:path extrusionOk="0" h="1845" w="3379">
                  <a:moveTo>
                    <a:pt x="1233" y="0"/>
                  </a:moveTo>
                  <a:cubicBezTo>
                    <a:pt x="648" y="0"/>
                    <a:pt x="191" y="205"/>
                    <a:pt x="110" y="550"/>
                  </a:cubicBezTo>
                  <a:cubicBezTo>
                    <a:pt x="0" y="1017"/>
                    <a:pt x="617" y="1560"/>
                    <a:pt x="1490" y="1765"/>
                  </a:cubicBezTo>
                  <a:cubicBezTo>
                    <a:pt x="1717" y="1819"/>
                    <a:pt x="1939" y="1844"/>
                    <a:pt x="2145" y="1844"/>
                  </a:cubicBezTo>
                  <a:cubicBezTo>
                    <a:pt x="2731" y="1844"/>
                    <a:pt x="3188" y="1639"/>
                    <a:pt x="3269" y="1294"/>
                  </a:cubicBezTo>
                  <a:cubicBezTo>
                    <a:pt x="3378" y="829"/>
                    <a:pt x="2762" y="283"/>
                    <a:pt x="1888" y="79"/>
                  </a:cubicBezTo>
                  <a:cubicBezTo>
                    <a:pt x="1661" y="26"/>
                    <a:pt x="1439" y="0"/>
                    <a:pt x="1233" y="0"/>
                  </a:cubicBezTo>
                  <a:close/>
                </a:path>
              </a:pathLst>
            </a:custGeom>
            <a:solidFill>
              <a:srgbClr val="DC87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59"/>
            <p:cNvSpPr/>
            <p:nvPr/>
          </p:nvSpPr>
          <p:spPr>
            <a:xfrm>
              <a:off x="6472928" y="1204134"/>
              <a:ext cx="1483610" cy="902561"/>
            </a:xfrm>
            <a:custGeom>
              <a:rect b="b" l="l" r="r" t="t"/>
              <a:pathLst>
                <a:path extrusionOk="0" h="10704" w="17595">
                  <a:moveTo>
                    <a:pt x="12901" y="0"/>
                  </a:moveTo>
                  <a:cubicBezTo>
                    <a:pt x="12677" y="0"/>
                    <a:pt x="12366" y="768"/>
                    <a:pt x="12454" y="1434"/>
                  </a:cubicBezTo>
                  <a:cubicBezTo>
                    <a:pt x="11540" y="988"/>
                    <a:pt x="9377" y="82"/>
                    <a:pt x="6887" y="82"/>
                  </a:cubicBezTo>
                  <a:cubicBezTo>
                    <a:pt x="6309" y="82"/>
                    <a:pt x="5713" y="131"/>
                    <a:pt x="5112" y="245"/>
                  </a:cubicBezTo>
                  <a:cubicBezTo>
                    <a:pt x="1072" y="1015"/>
                    <a:pt x="1" y="5464"/>
                    <a:pt x="429" y="7638"/>
                  </a:cubicBezTo>
                  <a:cubicBezTo>
                    <a:pt x="666" y="8842"/>
                    <a:pt x="643" y="9151"/>
                    <a:pt x="769" y="9151"/>
                  </a:cubicBezTo>
                  <a:cubicBezTo>
                    <a:pt x="871" y="9151"/>
                    <a:pt x="1069" y="8950"/>
                    <a:pt x="1578" y="8856"/>
                  </a:cubicBezTo>
                  <a:cubicBezTo>
                    <a:pt x="4820" y="8262"/>
                    <a:pt x="6689" y="8666"/>
                    <a:pt x="10477" y="5033"/>
                  </a:cubicBezTo>
                  <a:cubicBezTo>
                    <a:pt x="10680" y="4838"/>
                    <a:pt x="10876" y="4752"/>
                    <a:pt x="11066" y="4752"/>
                  </a:cubicBezTo>
                  <a:cubicBezTo>
                    <a:pt x="12547" y="4752"/>
                    <a:pt x="13623" y="10014"/>
                    <a:pt x="14054" y="10182"/>
                  </a:cubicBezTo>
                  <a:cubicBezTo>
                    <a:pt x="15240" y="10643"/>
                    <a:pt x="15788" y="10703"/>
                    <a:pt x="15994" y="10703"/>
                  </a:cubicBezTo>
                  <a:cubicBezTo>
                    <a:pt x="16067" y="10703"/>
                    <a:pt x="16097" y="10696"/>
                    <a:pt x="16097" y="10696"/>
                  </a:cubicBezTo>
                  <a:cubicBezTo>
                    <a:pt x="16097" y="10696"/>
                    <a:pt x="17595" y="9121"/>
                    <a:pt x="17302" y="5735"/>
                  </a:cubicBezTo>
                  <a:cubicBezTo>
                    <a:pt x="17055" y="2877"/>
                    <a:pt x="14662" y="2197"/>
                    <a:pt x="13633" y="1850"/>
                  </a:cubicBezTo>
                  <a:cubicBezTo>
                    <a:pt x="13980" y="1528"/>
                    <a:pt x="14313" y="1121"/>
                    <a:pt x="14042" y="923"/>
                  </a:cubicBezTo>
                  <a:cubicBezTo>
                    <a:pt x="13982" y="878"/>
                    <a:pt x="13922" y="859"/>
                    <a:pt x="13862" y="859"/>
                  </a:cubicBezTo>
                  <a:cubicBezTo>
                    <a:pt x="13532" y="859"/>
                    <a:pt x="13233" y="1461"/>
                    <a:pt x="13123" y="1711"/>
                  </a:cubicBezTo>
                  <a:cubicBezTo>
                    <a:pt x="13111" y="1709"/>
                    <a:pt x="13099" y="1707"/>
                    <a:pt x="13087" y="1704"/>
                  </a:cubicBezTo>
                  <a:cubicBezTo>
                    <a:pt x="13118" y="1306"/>
                    <a:pt x="13198" y="4"/>
                    <a:pt x="12902" y="0"/>
                  </a:cubicBezTo>
                  <a:cubicBezTo>
                    <a:pt x="12902" y="0"/>
                    <a:pt x="12901" y="0"/>
                    <a:pt x="129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59"/>
            <p:cNvSpPr/>
            <p:nvPr/>
          </p:nvSpPr>
          <p:spPr>
            <a:xfrm>
              <a:off x="7589662" y="2011245"/>
              <a:ext cx="282725" cy="320332"/>
            </a:xfrm>
            <a:custGeom>
              <a:rect b="b" l="l" r="r" t="t"/>
              <a:pathLst>
                <a:path extrusionOk="0" h="3799" w="3353">
                  <a:moveTo>
                    <a:pt x="1652" y="1"/>
                  </a:moveTo>
                  <a:cubicBezTo>
                    <a:pt x="1150" y="1"/>
                    <a:pt x="726" y="159"/>
                    <a:pt x="726" y="159"/>
                  </a:cubicBezTo>
                  <a:lnTo>
                    <a:pt x="1" y="2788"/>
                  </a:lnTo>
                  <a:cubicBezTo>
                    <a:pt x="350" y="3446"/>
                    <a:pt x="1017" y="3799"/>
                    <a:pt x="1658" y="3799"/>
                  </a:cubicBezTo>
                  <a:cubicBezTo>
                    <a:pt x="2529" y="3799"/>
                    <a:pt x="3352" y="3148"/>
                    <a:pt x="3268" y="1728"/>
                  </a:cubicBezTo>
                  <a:cubicBezTo>
                    <a:pt x="3183" y="301"/>
                    <a:pt x="2343" y="1"/>
                    <a:pt x="1652" y="1"/>
                  </a:cubicBezTo>
                  <a:close/>
                </a:path>
              </a:pathLst>
            </a:custGeom>
            <a:solidFill>
              <a:srgbClr val="E6A0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59"/>
            <p:cNvSpPr/>
            <p:nvPr/>
          </p:nvSpPr>
          <p:spPr>
            <a:xfrm>
              <a:off x="7608466" y="2076593"/>
              <a:ext cx="224881" cy="180529"/>
            </a:xfrm>
            <a:custGeom>
              <a:rect b="b" l="l" r="r" t="t"/>
              <a:pathLst>
                <a:path extrusionOk="0" h="2141" w="2667">
                  <a:moveTo>
                    <a:pt x="1608" y="1"/>
                  </a:moveTo>
                  <a:cubicBezTo>
                    <a:pt x="1374" y="1"/>
                    <a:pt x="1136" y="80"/>
                    <a:pt x="897" y="240"/>
                  </a:cubicBezTo>
                  <a:cubicBezTo>
                    <a:pt x="0" y="838"/>
                    <a:pt x="561" y="2100"/>
                    <a:pt x="566" y="2112"/>
                  </a:cubicBezTo>
                  <a:cubicBezTo>
                    <a:pt x="575" y="2129"/>
                    <a:pt x="594" y="2140"/>
                    <a:pt x="612" y="2140"/>
                  </a:cubicBezTo>
                  <a:cubicBezTo>
                    <a:pt x="618" y="2140"/>
                    <a:pt x="626" y="2139"/>
                    <a:pt x="633" y="2137"/>
                  </a:cubicBezTo>
                  <a:cubicBezTo>
                    <a:pt x="658" y="2124"/>
                    <a:pt x="668" y="2096"/>
                    <a:pt x="658" y="2071"/>
                  </a:cubicBezTo>
                  <a:cubicBezTo>
                    <a:pt x="652" y="2060"/>
                    <a:pt x="125" y="875"/>
                    <a:pt x="952" y="323"/>
                  </a:cubicBezTo>
                  <a:cubicBezTo>
                    <a:pt x="1176" y="174"/>
                    <a:pt x="1397" y="100"/>
                    <a:pt x="1612" y="100"/>
                  </a:cubicBezTo>
                  <a:cubicBezTo>
                    <a:pt x="1677" y="100"/>
                    <a:pt x="1741" y="107"/>
                    <a:pt x="1805" y="120"/>
                  </a:cubicBezTo>
                  <a:cubicBezTo>
                    <a:pt x="2280" y="224"/>
                    <a:pt x="2565" y="678"/>
                    <a:pt x="2568" y="682"/>
                  </a:cubicBezTo>
                  <a:cubicBezTo>
                    <a:pt x="2578" y="697"/>
                    <a:pt x="2593" y="705"/>
                    <a:pt x="2610" y="705"/>
                  </a:cubicBezTo>
                  <a:cubicBezTo>
                    <a:pt x="2618" y="705"/>
                    <a:pt x="2627" y="703"/>
                    <a:pt x="2636" y="697"/>
                  </a:cubicBezTo>
                  <a:cubicBezTo>
                    <a:pt x="2659" y="683"/>
                    <a:pt x="2666" y="653"/>
                    <a:pt x="2652" y="630"/>
                  </a:cubicBezTo>
                  <a:cubicBezTo>
                    <a:pt x="2638" y="610"/>
                    <a:pt x="2343" y="136"/>
                    <a:pt x="1826" y="24"/>
                  </a:cubicBezTo>
                  <a:cubicBezTo>
                    <a:pt x="1754" y="8"/>
                    <a:pt x="1681" y="1"/>
                    <a:pt x="1608" y="1"/>
                  </a:cubicBezTo>
                  <a:close/>
                </a:path>
              </a:pathLst>
            </a:custGeom>
            <a:solidFill>
              <a:srgbClr val="6349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59"/>
            <p:cNvSpPr/>
            <p:nvPr/>
          </p:nvSpPr>
          <p:spPr>
            <a:xfrm>
              <a:off x="7641013" y="2145146"/>
              <a:ext cx="126396" cy="30608"/>
            </a:xfrm>
            <a:custGeom>
              <a:rect b="b" l="l" r="r" t="t"/>
              <a:pathLst>
                <a:path extrusionOk="0" h="363" w="1499">
                  <a:moveTo>
                    <a:pt x="674" y="0"/>
                  </a:moveTo>
                  <a:cubicBezTo>
                    <a:pt x="458" y="0"/>
                    <a:pt x="227" y="69"/>
                    <a:pt x="20" y="277"/>
                  </a:cubicBezTo>
                  <a:cubicBezTo>
                    <a:pt x="0" y="297"/>
                    <a:pt x="0" y="328"/>
                    <a:pt x="20" y="348"/>
                  </a:cubicBezTo>
                  <a:cubicBezTo>
                    <a:pt x="30" y="357"/>
                    <a:pt x="42" y="362"/>
                    <a:pt x="55" y="362"/>
                  </a:cubicBezTo>
                  <a:cubicBezTo>
                    <a:pt x="67" y="362"/>
                    <a:pt x="80" y="357"/>
                    <a:pt x="90" y="348"/>
                  </a:cubicBezTo>
                  <a:cubicBezTo>
                    <a:pt x="275" y="162"/>
                    <a:pt x="483" y="100"/>
                    <a:pt x="678" y="100"/>
                  </a:cubicBezTo>
                  <a:cubicBezTo>
                    <a:pt x="1068" y="100"/>
                    <a:pt x="1408" y="348"/>
                    <a:pt x="1414" y="353"/>
                  </a:cubicBezTo>
                  <a:cubicBezTo>
                    <a:pt x="1422" y="356"/>
                    <a:pt x="1433" y="360"/>
                    <a:pt x="1443" y="360"/>
                  </a:cubicBezTo>
                  <a:cubicBezTo>
                    <a:pt x="1459" y="360"/>
                    <a:pt x="1473" y="354"/>
                    <a:pt x="1483" y="341"/>
                  </a:cubicBezTo>
                  <a:cubicBezTo>
                    <a:pt x="1498" y="319"/>
                    <a:pt x="1494" y="287"/>
                    <a:pt x="1472" y="272"/>
                  </a:cubicBezTo>
                  <a:cubicBezTo>
                    <a:pt x="1467" y="268"/>
                    <a:pt x="1100" y="0"/>
                    <a:pt x="674" y="0"/>
                  </a:cubicBezTo>
                  <a:close/>
                </a:path>
              </a:pathLst>
            </a:custGeom>
            <a:solidFill>
              <a:srgbClr val="6349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59"/>
            <p:cNvSpPr/>
            <p:nvPr/>
          </p:nvSpPr>
          <p:spPr>
            <a:xfrm>
              <a:off x="6490298" y="1877092"/>
              <a:ext cx="505330" cy="504149"/>
            </a:xfrm>
            <a:custGeom>
              <a:rect b="b" l="l" r="r" t="t"/>
              <a:pathLst>
                <a:path extrusionOk="0" h="5979" w="5993">
                  <a:moveTo>
                    <a:pt x="2999" y="159"/>
                  </a:moveTo>
                  <a:cubicBezTo>
                    <a:pt x="3024" y="159"/>
                    <a:pt x="3048" y="160"/>
                    <a:pt x="3073" y="160"/>
                  </a:cubicBezTo>
                  <a:lnTo>
                    <a:pt x="3085" y="160"/>
                  </a:lnTo>
                  <a:cubicBezTo>
                    <a:pt x="3492" y="172"/>
                    <a:pt x="3878" y="270"/>
                    <a:pt x="4223" y="435"/>
                  </a:cubicBezTo>
                  <a:cubicBezTo>
                    <a:pt x="4224" y="435"/>
                    <a:pt x="4225" y="436"/>
                    <a:pt x="4226" y="436"/>
                  </a:cubicBezTo>
                  <a:lnTo>
                    <a:pt x="4226" y="436"/>
                  </a:lnTo>
                  <a:cubicBezTo>
                    <a:pt x="4224" y="436"/>
                    <a:pt x="4222" y="437"/>
                    <a:pt x="4221" y="437"/>
                  </a:cubicBezTo>
                  <a:cubicBezTo>
                    <a:pt x="4268" y="460"/>
                    <a:pt x="4315" y="484"/>
                    <a:pt x="4362" y="510"/>
                  </a:cubicBezTo>
                  <a:cubicBezTo>
                    <a:pt x="5147" y="943"/>
                    <a:pt x="5704" y="1737"/>
                    <a:pt x="5812" y="2662"/>
                  </a:cubicBezTo>
                  <a:cubicBezTo>
                    <a:pt x="5811" y="2656"/>
                    <a:pt x="5812" y="2651"/>
                    <a:pt x="5812" y="2646"/>
                  </a:cubicBezTo>
                  <a:lnTo>
                    <a:pt x="5812" y="2646"/>
                  </a:lnTo>
                  <a:cubicBezTo>
                    <a:pt x="5813" y="2651"/>
                    <a:pt x="5813" y="2656"/>
                    <a:pt x="5814" y="2661"/>
                  </a:cubicBezTo>
                  <a:lnTo>
                    <a:pt x="5814" y="2662"/>
                  </a:lnTo>
                  <a:cubicBezTo>
                    <a:pt x="5814" y="2664"/>
                    <a:pt x="5815" y="2668"/>
                    <a:pt x="5815" y="2671"/>
                  </a:cubicBezTo>
                  <a:lnTo>
                    <a:pt x="5815" y="2672"/>
                  </a:lnTo>
                  <a:cubicBezTo>
                    <a:pt x="5829" y="2804"/>
                    <a:pt x="5834" y="2937"/>
                    <a:pt x="5830" y="3071"/>
                  </a:cubicBezTo>
                  <a:cubicBezTo>
                    <a:pt x="5812" y="3692"/>
                    <a:pt x="5595" y="4260"/>
                    <a:pt x="5241" y="4717"/>
                  </a:cubicBezTo>
                  <a:cubicBezTo>
                    <a:pt x="4842" y="5234"/>
                    <a:pt x="4269" y="5606"/>
                    <a:pt x="3612" y="5752"/>
                  </a:cubicBezTo>
                  <a:cubicBezTo>
                    <a:pt x="3417" y="5795"/>
                    <a:pt x="3215" y="5818"/>
                    <a:pt x="3007" y="5818"/>
                  </a:cubicBezTo>
                  <a:cubicBezTo>
                    <a:pt x="2978" y="5818"/>
                    <a:pt x="2949" y="5817"/>
                    <a:pt x="2920" y="5816"/>
                  </a:cubicBezTo>
                  <a:cubicBezTo>
                    <a:pt x="2668" y="5809"/>
                    <a:pt x="2425" y="5769"/>
                    <a:pt x="2196" y="5700"/>
                  </a:cubicBezTo>
                  <a:cubicBezTo>
                    <a:pt x="2116" y="5677"/>
                    <a:pt x="2039" y="5649"/>
                    <a:pt x="1963" y="5620"/>
                  </a:cubicBezTo>
                  <a:cubicBezTo>
                    <a:pt x="1718" y="5523"/>
                    <a:pt x="1491" y="5392"/>
                    <a:pt x="1287" y="5236"/>
                  </a:cubicBezTo>
                  <a:cubicBezTo>
                    <a:pt x="760" y="4834"/>
                    <a:pt x="380" y="4252"/>
                    <a:pt x="237" y="3586"/>
                  </a:cubicBezTo>
                  <a:cubicBezTo>
                    <a:pt x="190" y="3368"/>
                    <a:pt x="168" y="3141"/>
                    <a:pt x="175" y="2908"/>
                  </a:cubicBezTo>
                  <a:cubicBezTo>
                    <a:pt x="186" y="2522"/>
                    <a:pt x="274" y="2155"/>
                    <a:pt x="425" y="1823"/>
                  </a:cubicBezTo>
                  <a:cubicBezTo>
                    <a:pt x="571" y="1500"/>
                    <a:pt x="777" y="1210"/>
                    <a:pt x="1028" y="965"/>
                  </a:cubicBezTo>
                  <a:cubicBezTo>
                    <a:pt x="1232" y="766"/>
                    <a:pt x="1467" y="596"/>
                    <a:pt x="1725" y="465"/>
                  </a:cubicBezTo>
                  <a:cubicBezTo>
                    <a:pt x="2108" y="270"/>
                    <a:pt x="2542" y="159"/>
                    <a:pt x="2999" y="159"/>
                  </a:cubicBezTo>
                  <a:close/>
                  <a:moveTo>
                    <a:pt x="2997" y="1"/>
                  </a:moveTo>
                  <a:cubicBezTo>
                    <a:pt x="2543" y="1"/>
                    <a:pt x="2110" y="104"/>
                    <a:pt x="1723" y="288"/>
                  </a:cubicBezTo>
                  <a:cubicBezTo>
                    <a:pt x="1307" y="485"/>
                    <a:pt x="942" y="777"/>
                    <a:pt x="657" y="1136"/>
                  </a:cubicBezTo>
                  <a:cubicBezTo>
                    <a:pt x="556" y="1264"/>
                    <a:pt x="464" y="1401"/>
                    <a:pt x="385" y="1546"/>
                  </a:cubicBezTo>
                  <a:cubicBezTo>
                    <a:pt x="160" y="1951"/>
                    <a:pt x="27" y="2412"/>
                    <a:pt x="13" y="2904"/>
                  </a:cubicBezTo>
                  <a:cubicBezTo>
                    <a:pt x="0" y="3298"/>
                    <a:pt x="67" y="3676"/>
                    <a:pt x="197" y="4025"/>
                  </a:cubicBezTo>
                  <a:cubicBezTo>
                    <a:pt x="423" y="4637"/>
                    <a:pt x="845" y="5156"/>
                    <a:pt x="1389" y="5506"/>
                  </a:cubicBezTo>
                  <a:cubicBezTo>
                    <a:pt x="1443" y="5540"/>
                    <a:pt x="1497" y="5574"/>
                    <a:pt x="1554" y="5604"/>
                  </a:cubicBezTo>
                  <a:cubicBezTo>
                    <a:pt x="1779" y="5730"/>
                    <a:pt x="2025" y="5827"/>
                    <a:pt x="2281" y="5891"/>
                  </a:cubicBezTo>
                  <a:cubicBezTo>
                    <a:pt x="2485" y="5941"/>
                    <a:pt x="2697" y="5971"/>
                    <a:pt x="2915" y="5977"/>
                  </a:cubicBezTo>
                  <a:cubicBezTo>
                    <a:pt x="2944" y="5978"/>
                    <a:pt x="2973" y="5978"/>
                    <a:pt x="3001" y="5978"/>
                  </a:cubicBezTo>
                  <a:cubicBezTo>
                    <a:pt x="3337" y="5978"/>
                    <a:pt x="3661" y="5922"/>
                    <a:pt x="3963" y="5819"/>
                  </a:cubicBezTo>
                  <a:cubicBezTo>
                    <a:pt x="4509" y="5633"/>
                    <a:pt x="4985" y="5293"/>
                    <a:pt x="5339" y="4850"/>
                  </a:cubicBezTo>
                  <a:cubicBezTo>
                    <a:pt x="5729" y="4362"/>
                    <a:pt x="5969" y="3747"/>
                    <a:pt x="5988" y="3076"/>
                  </a:cubicBezTo>
                  <a:cubicBezTo>
                    <a:pt x="5992" y="2950"/>
                    <a:pt x="5987" y="2825"/>
                    <a:pt x="5976" y="2703"/>
                  </a:cubicBezTo>
                  <a:cubicBezTo>
                    <a:pt x="5971" y="2648"/>
                    <a:pt x="5964" y="2593"/>
                    <a:pt x="5955" y="2539"/>
                  </a:cubicBezTo>
                  <a:lnTo>
                    <a:pt x="5955" y="2539"/>
                  </a:lnTo>
                  <a:cubicBezTo>
                    <a:pt x="5955" y="2539"/>
                    <a:pt x="5956" y="2539"/>
                    <a:pt x="5956" y="2538"/>
                  </a:cubicBezTo>
                  <a:cubicBezTo>
                    <a:pt x="5820" y="1654"/>
                    <a:pt x="5296" y="892"/>
                    <a:pt x="4559" y="440"/>
                  </a:cubicBezTo>
                  <a:cubicBezTo>
                    <a:pt x="4531" y="423"/>
                    <a:pt x="4503" y="407"/>
                    <a:pt x="4474" y="390"/>
                  </a:cubicBezTo>
                  <a:cubicBezTo>
                    <a:pt x="4473" y="390"/>
                    <a:pt x="4473" y="390"/>
                    <a:pt x="4473" y="390"/>
                  </a:cubicBezTo>
                  <a:lnTo>
                    <a:pt x="4473" y="390"/>
                  </a:lnTo>
                  <a:cubicBezTo>
                    <a:pt x="4473" y="390"/>
                    <a:pt x="4473" y="390"/>
                    <a:pt x="4473" y="390"/>
                  </a:cubicBezTo>
                  <a:cubicBezTo>
                    <a:pt x="4061" y="156"/>
                    <a:pt x="3590" y="16"/>
                    <a:pt x="3085" y="2"/>
                  </a:cubicBezTo>
                  <a:lnTo>
                    <a:pt x="3068" y="2"/>
                  </a:lnTo>
                  <a:cubicBezTo>
                    <a:pt x="3045" y="1"/>
                    <a:pt x="3021" y="1"/>
                    <a:pt x="29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59"/>
            <p:cNvSpPr/>
            <p:nvPr/>
          </p:nvSpPr>
          <p:spPr>
            <a:xfrm>
              <a:off x="7176157" y="1896907"/>
              <a:ext cx="507775" cy="504149"/>
            </a:xfrm>
            <a:custGeom>
              <a:rect b="b" l="l" r="r" t="t"/>
              <a:pathLst>
                <a:path extrusionOk="0" h="5979" w="6022">
                  <a:moveTo>
                    <a:pt x="3035" y="161"/>
                  </a:moveTo>
                  <a:cubicBezTo>
                    <a:pt x="3062" y="161"/>
                    <a:pt x="3089" y="162"/>
                    <a:pt x="3117" y="162"/>
                  </a:cubicBezTo>
                  <a:cubicBezTo>
                    <a:pt x="3645" y="178"/>
                    <a:pt x="4136" y="338"/>
                    <a:pt x="4553" y="604"/>
                  </a:cubicBezTo>
                  <a:cubicBezTo>
                    <a:pt x="4920" y="839"/>
                    <a:pt x="5230" y="1155"/>
                    <a:pt x="5456" y="1529"/>
                  </a:cubicBezTo>
                  <a:cubicBezTo>
                    <a:pt x="5497" y="1597"/>
                    <a:pt x="5535" y="1666"/>
                    <a:pt x="5571" y="1736"/>
                  </a:cubicBezTo>
                  <a:cubicBezTo>
                    <a:pt x="5599" y="1792"/>
                    <a:pt x="5625" y="1849"/>
                    <a:pt x="5649" y="1909"/>
                  </a:cubicBezTo>
                  <a:cubicBezTo>
                    <a:pt x="5649" y="1910"/>
                    <a:pt x="5650" y="1911"/>
                    <a:pt x="5650" y="1912"/>
                  </a:cubicBezTo>
                  <a:lnTo>
                    <a:pt x="5650" y="1912"/>
                  </a:lnTo>
                  <a:cubicBezTo>
                    <a:pt x="5649" y="1911"/>
                    <a:pt x="5649" y="1910"/>
                    <a:pt x="5648" y="1909"/>
                  </a:cubicBezTo>
                  <a:lnTo>
                    <a:pt x="5648" y="1909"/>
                  </a:lnTo>
                  <a:cubicBezTo>
                    <a:pt x="5729" y="2107"/>
                    <a:pt x="5791" y="2317"/>
                    <a:pt x="5826" y="2536"/>
                  </a:cubicBezTo>
                  <a:cubicBezTo>
                    <a:pt x="5827" y="2536"/>
                    <a:pt x="5827" y="2536"/>
                    <a:pt x="5827" y="2535"/>
                  </a:cubicBezTo>
                  <a:lnTo>
                    <a:pt x="5827" y="2535"/>
                  </a:lnTo>
                  <a:cubicBezTo>
                    <a:pt x="5827" y="2536"/>
                    <a:pt x="5827" y="2536"/>
                    <a:pt x="5828" y="2536"/>
                  </a:cubicBezTo>
                  <a:cubicBezTo>
                    <a:pt x="5834" y="2579"/>
                    <a:pt x="5841" y="2622"/>
                    <a:pt x="5846" y="2666"/>
                  </a:cubicBezTo>
                  <a:cubicBezTo>
                    <a:pt x="5859" y="2776"/>
                    <a:pt x="5865" y="2888"/>
                    <a:pt x="5864" y="3003"/>
                  </a:cubicBezTo>
                  <a:cubicBezTo>
                    <a:pt x="5864" y="3027"/>
                    <a:pt x="5864" y="3049"/>
                    <a:pt x="5863" y="3072"/>
                  </a:cubicBezTo>
                  <a:cubicBezTo>
                    <a:pt x="5863" y="3085"/>
                    <a:pt x="5862" y="3098"/>
                    <a:pt x="5862" y="3111"/>
                  </a:cubicBezTo>
                  <a:cubicBezTo>
                    <a:pt x="5847" y="3404"/>
                    <a:pt x="5791" y="3684"/>
                    <a:pt x="5696" y="3948"/>
                  </a:cubicBezTo>
                  <a:cubicBezTo>
                    <a:pt x="5677" y="3998"/>
                    <a:pt x="5659" y="4047"/>
                    <a:pt x="5639" y="4096"/>
                  </a:cubicBezTo>
                  <a:cubicBezTo>
                    <a:pt x="5552" y="4299"/>
                    <a:pt x="5441" y="4490"/>
                    <a:pt x="5312" y="4667"/>
                  </a:cubicBezTo>
                  <a:cubicBezTo>
                    <a:pt x="4795" y="5366"/>
                    <a:pt x="3965" y="5819"/>
                    <a:pt x="3036" y="5819"/>
                  </a:cubicBezTo>
                  <a:cubicBezTo>
                    <a:pt x="3009" y="5819"/>
                    <a:pt x="2981" y="5819"/>
                    <a:pt x="2953" y="5818"/>
                  </a:cubicBezTo>
                  <a:cubicBezTo>
                    <a:pt x="2642" y="5809"/>
                    <a:pt x="2342" y="5750"/>
                    <a:pt x="2064" y="5648"/>
                  </a:cubicBezTo>
                  <a:cubicBezTo>
                    <a:pt x="1843" y="5568"/>
                    <a:pt x="1634" y="5459"/>
                    <a:pt x="1442" y="5329"/>
                  </a:cubicBezTo>
                  <a:cubicBezTo>
                    <a:pt x="672" y="4802"/>
                    <a:pt x="178" y="3908"/>
                    <a:pt x="206" y="2909"/>
                  </a:cubicBezTo>
                  <a:cubicBezTo>
                    <a:pt x="247" y="1498"/>
                    <a:pt x="1321" y="353"/>
                    <a:pt x="2681" y="183"/>
                  </a:cubicBezTo>
                  <a:cubicBezTo>
                    <a:pt x="2798" y="169"/>
                    <a:pt x="2915" y="161"/>
                    <a:pt x="3035" y="161"/>
                  </a:cubicBezTo>
                  <a:close/>
                  <a:moveTo>
                    <a:pt x="3032" y="0"/>
                  </a:moveTo>
                  <a:cubicBezTo>
                    <a:pt x="2858" y="0"/>
                    <a:pt x="2688" y="16"/>
                    <a:pt x="2523" y="45"/>
                  </a:cubicBezTo>
                  <a:cubicBezTo>
                    <a:pt x="1322" y="254"/>
                    <a:pt x="358" y="1183"/>
                    <a:pt x="108" y="2380"/>
                  </a:cubicBezTo>
                  <a:cubicBezTo>
                    <a:pt x="97" y="2434"/>
                    <a:pt x="87" y="2490"/>
                    <a:pt x="79" y="2547"/>
                  </a:cubicBezTo>
                  <a:cubicBezTo>
                    <a:pt x="61" y="2664"/>
                    <a:pt x="50" y="2783"/>
                    <a:pt x="47" y="2904"/>
                  </a:cubicBezTo>
                  <a:cubicBezTo>
                    <a:pt x="1" y="4551"/>
                    <a:pt x="1301" y="5930"/>
                    <a:pt x="2947" y="5977"/>
                  </a:cubicBezTo>
                  <a:cubicBezTo>
                    <a:pt x="2977" y="5978"/>
                    <a:pt x="3006" y="5978"/>
                    <a:pt x="3035" y="5978"/>
                  </a:cubicBezTo>
                  <a:cubicBezTo>
                    <a:pt x="4012" y="5978"/>
                    <a:pt x="4888" y="5504"/>
                    <a:pt x="5434" y="4769"/>
                  </a:cubicBezTo>
                  <a:cubicBezTo>
                    <a:pt x="5549" y="4614"/>
                    <a:pt x="5649" y="4448"/>
                    <a:pt x="5734" y="4271"/>
                  </a:cubicBezTo>
                  <a:cubicBezTo>
                    <a:pt x="5748" y="4242"/>
                    <a:pt x="5763" y="4212"/>
                    <a:pt x="5775" y="4180"/>
                  </a:cubicBezTo>
                  <a:cubicBezTo>
                    <a:pt x="5923" y="3841"/>
                    <a:pt x="6010" y="3469"/>
                    <a:pt x="6021" y="3076"/>
                  </a:cubicBezTo>
                  <a:lnTo>
                    <a:pt x="6021" y="3060"/>
                  </a:lnTo>
                  <a:cubicBezTo>
                    <a:pt x="6022" y="3026"/>
                    <a:pt x="6022" y="2991"/>
                    <a:pt x="6022" y="2958"/>
                  </a:cubicBezTo>
                  <a:cubicBezTo>
                    <a:pt x="6021" y="2809"/>
                    <a:pt x="6009" y="2664"/>
                    <a:pt x="5985" y="2522"/>
                  </a:cubicBezTo>
                  <a:cubicBezTo>
                    <a:pt x="5980" y="2485"/>
                    <a:pt x="5974" y="2447"/>
                    <a:pt x="5966" y="2411"/>
                  </a:cubicBezTo>
                  <a:cubicBezTo>
                    <a:pt x="5940" y="2277"/>
                    <a:pt x="5905" y="2147"/>
                    <a:pt x="5862" y="2022"/>
                  </a:cubicBezTo>
                  <a:lnTo>
                    <a:pt x="5862" y="2022"/>
                  </a:lnTo>
                  <a:cubicBezTo>
                    <a:pt x="5862" y="2022"/>
                    <a:pt x="5862" y="2022"/>
                    <a:pt x="5862" y="2022"/>
                  </a:cubicBezTo>
                  <a:cubicBezTo>
                    <a:pt x="5800" y="1844"/>
                    <a:pt x="5723" y="1675"/>
                    <a:pt x="5632" y="1514"/>
                  </a:cubicBezTo>
                  <a:cubicBezTo>
                    <a:pt x="5525" y="1326"/>
                    <a:pt x="5398" y="1152"/>
                    <a:pt x="5254" y="991"/>
                  </a:cubicBezTo>
                  <a:cubicBezTo>
                    <a:pt x="5070" y="785"/>
                    <a:pt x="4856" y="605"/>
                    <a:pt x="4620" y="456"/>
                  </a:cubicBezTo>
                  <a:cubicBezTo>
                    <a:pt x="4183" y="182"/>
                    <a:pt x="3671" y="17"/>
                    <a:pt x="3120" y="2"/>
                  </a:cubicBezTo>
                  <a:cubicBezTo>
                    <a:pt x="3090" y="1"/>
                    <a:pt x="3061" y="0"/>
                    <a:pt x="30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59"/>
            <p:cNvSpPr/>
            <p:nvPr/>
          </p:nvSpPr>
          <p:spPr>
            <a:xfrm>
              <a:off x="6979438" y="2071366"/>
              <a:ext cx="216028" cy="42244"/>
            </a:xfrm>
            <a:custGeom>
              <a:rect b="b" l="l" r="r" t="t"/>
              <a:pathLst>
                <a:path extrusionOk="0" h="501" w="2562">
                  <a:moveTo>
                    <a:pt x="1269" y="1"/>
                  </a:moveTo>
                  <a:cubicBezTo>
                    <a:pt x="581" y="1"/>
                    <a:pt x="61" y="279"/>
                    <a:pt x="53" y="283"/>
                  </a:cubicBezTo>
                  <a:cubicBezTo>
                    <a:pt x="14" y="305"/>
                    <a:pt x="0" y="353"/>
                    <a:pt x="21" y="391"/>
                  </a:cubicBezTo>
                  <a:cubicBezTo>
                    <a:pt x="36" y="417"/>
                    <a:pt x="63" y="432"/>
                    <a:pt x="91" y="432"/>
                  </a:cubicBezTo>
                  <a:cubicBezTo>
                    <a:pt x="104" y="432"/>
                    <a:pt x="117" y="429"/>
                    <a:pt x="129" y="422"/>
                  </a:cubicBezTo>
                  <a:cubicBezTo>
                    <a:pt x="137" y="418"/>
                    <a:pt x="623" y="159"/>
                    <a:pt x="1266" y="159"/>
                  </a:cubicBezTo>
                  <a:cubicBezTo>
                    <a:pt x="1624" y="159"/>
                    <a:pt x="2030" y="239"/>
                    <a:pt x="2430" y="489"/>
                  </a:cubicBezTo>
                  <a:cubicBezTo>
                    <a:pt x="2441" y="497"/>
                    <a:pt x="2456" y="501"/>
                    <a:pt x="2469" y="501"/>
                  </a:cubicBezTo>
                  <a:cubicBezTo>
                    <a:pt x="2496" y="501"/>
                    <a:pt x="2522" y="488"/>
                    <a:pt x="2538" y="463"/>
                  </a:cubicBezTo>
                  <a:cubicBezTo>
                    <a:pt x="2561" y="425"/>
                    <a:pt x="2550" y="377"/>
                    <a:pt x="2513" y="353"/>
                  </a:cubicBezTo>
                  <a:cubicBezTo>
                    <a:pt x="2086" y="87"/>
                    <a:pt x="1651" y="1"/>
                    <a:pt x="1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59"/>
            <p:cNvSpPr/>
            <p:nvPr/>
          </p:nvSpPr>
          <p:spPr>
            <a:xfrm>
              <a:off x="7068143" y="2309317"/>
              <a:ext cx="124119" cy="76900"/>
            </a:xfrm>
            <a:custGeom>
              <a:rect b="b" l="l" r="r" t="t"/>
              <a:pathLst>
                <a:path extrusionOk="0" h="912" w="1472">
                  <a:moveTo>
                    <a:pt x="1471" y="0"/>
                  </a:moveTo>
                  <a:cubicBezTo>
                    <a:pt x="984" y="115"/>
                    <a:pt x="443" y="290"/>
                    <a:pt x="1" y="590"/>
                  </a:cubicBezTo>
                  <a:cubicBezTo>
                    <a:pt x="147" y="763"/>
                    <a:pt x="342" y="911"/>
                    <a:pt x="585" y="911"/>
                  </a:cubicBezTo>
                  <a:cubicBezTo>
                    <a:pt x="648" y="911"/>
                    <a:pt x="715" y="901"/>
                    <a:pt x="786" y="878"/>
                  </a:cubicBezTo>
                  <a:cubicBezTo>
                    <a:pt x="1206" y="740"/>
                    <a:pt x="1391" y="319"/>
                    <a:pt x="1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59"/>
            <p:cNvSpPr/>
            <p:nvPr/>
          </p:nvSpPr>
          <p:spPr>
            <a:xfrm>
              <a:off x="7042004" y="2276853"/>
              <a:ext cx="155570" cy="82128"/>
            </a:xfrm>
            <a:custGeom>
              <a:rect b="b" l="l" r="r" t="t"/>
              <a:pathLst>
                <a:path extrusionOk="0" h="974" w="1845">
                  <a:moveTo>
                    <a:pt x="1843" y="0"/>
                  </a:moveTo>
                  <a:cubicBezTo>
                    <a:pt x="1811" y="0"/>
                    <a:pt x="620" y="3"/>
                    <a:pt x="1" y="448"/>
                  </a:cubicBezTo>
                  <a:cubicBezTo>
                    <a:pt x="1" y="448"/>
                    <a:pt x="109" y="734"/>
                    <a:pt x="311" y="974"/>
                  </a:cubicBezTo>
                  <a:cubicBezTo>
                    <a:pt x="753" y="673"/>
                    <a:pt x="1292" y="499"/>
                    <a:pt x="1781" y="384"/>
                  </a:cubicBezTo>
                  <a:cubicBezTo>
                    <a:pt x="1837" y="169"/>
                    <a:pt x="1844" y="0"/>
                    <a:pt x="1844" y="0"/>
                  </a:cubicBezTo>
                  <a:cubicBezTo>
                    <a:pt x="1844" y="0"/>
                    <a:pt x="1844" y="0"/>
                    <a:pt x="1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59"/>
            <p:cNvSpPr/>
            <p:nvPr/>
          </p:nvSpPr>
          <p:spPr>
            <a:xfrm>
              <a:off x="7718438" y="2215713"/>
              <a:ext cx="86700" cy="86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59"/>
            <p:cNvSpPr/>
            <p:nvPr/>
          </p:nvSpPr>
          <p:spPr>
            <a:xfrm>
              <a:off x="7343448" y="1787882"/>
              <a:ext cx="259706" cy="179939"/>
            </a:xfrm>
            <a:custGeom>
              <a:rect b="b" l="l" r="r" t="t"/>
              <a:pathLst>
                <a:path extrusionOk="0" h="2134" w="3080">
                  <a:moveTo>
                    <a:pt x="667" y="1"/>
                  </a:moveTo>
                  <a:cubicBezTo>
                    <a:pt x="404" y="1"/>
                    <a:pt x="259" y="142"/>
                    <a:pt x="168" y="336"/>
                  </a:cubicBezTo>
                  <a:cubicBezTo>
                    <a:pt x="1" y="693"/>
                    <a:pt x="269" y="1225"/>
                    <a:pt x="928" y="1639"/>
                  </a:cubicBezTo>
                  <a:cubicBezTo>
                    <a:pt x="1427" y="1953"/>
                    <a:pt x="1820" y="2133"/>
                    <a:pt x="2116" y="2133"/>
                  </a:cubicBezTo>
                  <a:cubicBezTo>
                    <a:pt x="2290" y="2133"/>
                    <a:pt x="2430" y="2071"/>
                    <a:pt x="2539" y="1937"/>
                  </a:cubicBezTo>
                  <a:cubicBezTo>
                    <a:pt x="2539" y="1937"/>
                    <a:pt x="3079" y="1308"/>
                    <a:pt x="1918" y="538"/>
                  </a:cubicBezTo>
                  <a:cubicBezTo>
                    <a:pt x="1330" y="149"/>
                    <a:pt x="937" y="1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59"/>
            <p:cNvSpPr/>
            <p:nvPr/>
          </p:nvSpPr>
          <p:spPr>
            <a:xfrm>
              <a:off x="6718890" y="1774138"/>
              <a:ext cx="264765" cy="157678"/>
            </a:xfrm>
            <a:custGeom>
              <a:rect b="b" l="l" r="r" t="t"/>
              <a:pathLst>
                <a:path extrusionOk="0" h="1870" w="3140">
                  <a:moveTo>
                    <a:pt x="2447" y="1"/>
                  </a:moveTo>
                  <a:cubicBezTo>
                    <a:pt x="2183" y="1"/>
                    <a:pt x="1810" y="93"/>
                    <a:pt x="1280" y="322"/>
                  </a:cubicBezTo>
                  <a:cubicBezTo>
                    <a:pt x="0" y="873"/>
                    <a:pt x="421" y="1588"/>
                    <a:pt x="421" y="1588"/>
                  </a:cubicBezTo>
                  <a:cubicBezTo>
                    <a:pt x="528" y="1782"/>
                    <a:pt x="708" y="1869"/>
                    <a:pt x="961" y="1869"/>
                  </a:cubicBezTo>
                  <a:cubicBezTo>
                    <a:pt x="1239" y="1869"/>
                    <a:pt x="1605" y="1764"/>
                    <a:pt x="2059" y="1581"/>
                  </a:cubicBezTo>
                  <a:cubicBezTo>
                    <a:pt x="2780" y="1287"/>
                    <a:pt x="3139" y="812"/>
                    <a:pt x="3038" y="431"/>
                  </a:cubicBezTo>
                  <a:cubicBezTo>
                    <a:pt x="2973" y="186"/>
                    <a:pt x="2820" y="1"/>
                    <a:pt x="2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59"/>
            <p:cNvSpPr/>
            <p:nvPr/>
          </p:nvSpPr>
          <p:spPr>
            <a:xfrm>
              <a:off x="7331474" y="2059223"/>
              <a:ext cx="84826" cy="102702"/>
            </a:xfrm>
            <a:custGeom>
              <a:rect b="b" l="l" r="r" t="t"/>
              <a:pathLst>
                <a:path extrusionOk="0" h="1218" w="1006">
                  <a:moveTo>
                    <a:pt x="502" y="0"/>
                  </a:moveTo>
                  <a:cubicBezTo>
                    <a:pt x="500" y="0"/>
                    <a:pt x="498" y="0"/>
                    <a:pt x="497" y="0"/>
                  </a:cubicBezTo>
                  <a:cubicBezTo>
                    <a:pt x="221" y="3"/>
                    <a:pt x="1" y="277"/>
                    <a:pt x="3" y="613"/>
                  </a:cubicBezTo>
                  <a:cubicBezTo>
                    <a:pt x="6" y="949"/>
                    <a:pt x="229" y="1218"/>
                    <a:pt x="504" y="1218"/>
                  </a:cubicBezTo>
                  <a:cubicBezTo>
                    <a:pt x="505" y="1218"/>
                    <a:pt x="507" y="1218"/>
                    <a:pt x="508" y="1218"/>
                  </a:cubicBezTo>
                  <a:cubicBezTo>
                    <a:pt x="784" y="1216"/>
                    <a:pt x="1005" y="941"/>
                    <a:pt x="1001" y="605"/>
                  </a:cubicBezTo>
                  <a:cubicBezTo>
                    <a:pt x="999" y="270"/>
                    <a:pt x="776" y="0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59"/>
            <p:cNvSpPr/>
            <p:nvPr/>
          </p:nvSpPr>
          <p:spPr>
            <a:xfrm>
              <a:off x="6818977" y="2050033"/>
              <a:ext cx="84826" cy="102786"/>
            </a:xfrm>
            <a:custGeom>
              <a:rect b="b" l="l" r="r" t="t"/>
              <a:pathLst>
                <a:path extrusionOk="0" h="1219" w="1006">
                  <a:moveTo>
                    <a:pt x="501" y="1"/>
                  </a:moveTo>
                  <a:cubicBezTo>
                    <a:pt x="499" y="1"/>
                    <a:pt x="498" y="1"/>
                    <a:pt x="496" y="1"/>
                  </a:cubicBezTo>
                  <a:cubicBezTo>
                    <a:pt x="221" y="4"/>
                    <a:pt x="0" y="278"/>
                    <a:pt x="4" y="615"/>
                  </a:cubicBezTo>
                  <a:cubicBezTo>
                    <a:pt x="6" y="949"/>
                    <a:pt x="229" y="1218"/>
                    <a:pt x="503" y="1218"/>
                  </a:cubicBezTo>
                  <a:cubicBezTo>
                    <a:pt x="505" y="1218"/>
                    <a:pt x="506" y="1218"/>
                    <a:pt x="508" y="1218"/>
                  </a:cubicBezTo>
                  <a:cubicBezTo>
                    <a:pt x="783" y="1216"/>
                    <a:pt x="1006" y="941"/>
                    <a:pt x="1001" y="605"/>
                  </a:cubicBezTo>
                  <a:cubicBezTo>
                    <a:pt x="998" y="270"/>
                    <a:pt x="774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7" name="Google Shape;437;p59"/>
          <p:cNvSpPr txBox="1"/>
          <p:nvPr>
            <p:ph idx="1" type="subTitle"/>
          </p:nvPr>
        </p:nvSpPr>
        <p:spPr>
          <a:xfrm>
            <a:off x="1008625" y="3574150"/>
            <a:ext cx="3365400" cy="4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Benjamin Wang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3" name="Google Shape;703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42863"/>
            <a:ext cx="8839198" cy="425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8" name="Google Shape;708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9825" y="97638"/>
            <a:ext cx="3559000" cy="4948224"/>
          </a:xfrm>
          <a:prstGeom prst="rect">
            <a:avLst/>
          </a:prstGeom>
          <a:noFill/>
          <a:ln>
            <a:noFill/>
          </a:ln>
        </p:spPr>
      </p:pic>
      <p:sp>
        <p:nvSpPr>
          <p:cNvPr id="709" name="Google Shape;709;p69"/>
          <p:cNvSpPr txBox="1"/>
          <p:nvPr/>
        </p:nvSpPr>
        <p:spPr>
          <a:xfrm>
            <a:off x="213850" y="427675"/>
            <a:ext cx="4209300" cy="66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rPr>
              <a:t>Correlation Heatmap</a:t>
            </a:r>
            <a:endParaRPr sz="3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10" name="Google Shape;710;p69"/>
          <p:cNvSpPr txBox="1"/>
          <p:nvPr/>
        </p:nvSpPr>
        <p:spPr>
          <a:xfrm>
            <a:off x="438950" y="1272500"/>
            <a:ext cx="36240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Features with Low Correlation: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Maxdom (0.2)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Mindom (0.19)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Dfrange (0.19)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Meandom (0.19)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Mode (0.17)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Maxfun (0.17)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Minfun (0.14)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Modindx (-0.031)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Skew (-0.037)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Q75 (-0.067)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Kurt (-0.087)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70"/>
          <p:cNvSpPr txBox="1"/>
          <p:nvPr>
            <p:ph idx="1" type="subTitle"/>
          </p:nvPr>
        </p:nvSpPr>
        <p:spPr>
          <a:xfrm flipH="1">
            <a:off x="5776625" y="2846475"/>
            <a:ext cx="3308400" cy="8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Identify differences among each genders own data </a:t>
            </a:r>
            <a:endParaRPr sz="2000"/>
          </a:p>
        </p:txBody>
      </p:sp>
      <p:sp>
        <p:nvSpPr>
          <p:cNvPr id="716" name="Google Shape;716;p70"/>
          <p:cNvSpPr txBox="1"/>
          <p:nvPr>
            <p:ph idx="3" type="subTitle"/>
          </p:nvPr>
        </p:nvSpPr>
        <p:spPr>
          <a:xfrm flipH="1">
            <a:off x="3038463" y="2846475"/>
            <a:ext cx="2682900" cy="7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Identify differences between genders</a:t>
            </a:r>
            <a:endParaRPr sz="2000"/>
          </a:p>
        </p:txBody>
      </p:sp>
      <p:sp>
        <p:nvSpPr>
          <p:cNvPr id="717" name="Google Shape;717;p70"/>
          <p:cNvSpPr txBox="1"/>
          <p:nvPr>
            <p:ph idx="4" type="subTitle"/>
          </p:nvPr>
        </p:nvSpPr>
        <p:spPr>
          <a:xfrm>
            <a:off x="318575" y="2822025"/>
            <a:ext cx="23658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Identify similarities between genders</a:t>
            </a:r>
            <a:endParaRPr sz="2000"/>
          </a:p>
        </p:txBody>
      </p:sp>
      <p:sp>
        <p:nvSpPr>
          <p:cNvPr id="718" name="Google Shape;718;p70"/>
          <p:cNvSpPr txBox="1"/>
          <p:nvPr>
            <p:ph idx="5" type="subTitle"/>
          </p:nvPr>
        </p:nvSpPr>
        <p:spPr>
          <a:xfrm>
            <a:off x="189150" y="1425009"/>
            <a:ext cx="2624700" cy="751500"/>
          </a:xfrm>
          <a:prstGeom prst="rect">
            <a:avLst/>
          </a:prstGeom>
          <a:solidFill>
            <a:schemeClr val="accent4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Clusters without genders</a:t>
            </a:r>
            <a:endParaRPr/>
          </a:p>
        </p:txBody>
      </p:sp>
      <p:sp>
        <p:nvSpPr>
          <p:cNvPr id="719" name="Google Shape;719;p70"/>
          <p:cNvSpPr txBox="1"/>
          <p:nvPr>
            <p:ph idx="7" type="subTitle"/>
          </p:nvPr>
        </p:nvSpPr>
        <p:spPr>
          <a:xfrm>
            <a:off x="3198063" y="1424991"/>
            <a:ext cx="2523300" cy="751500"/>
          </a:xfrm>
          <a:prstGeom prst="rect">
            <a:avLst/>
          </a:prstGeom>
          <a:solidFill>
            <a:schemeClr val="accent4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Clusters with genders</a:t>
            </a:r>
            <a:endParaRPr/>
          </a:p>
        </p:txBody>
      </p:sp>
      <p:sp>
        <p:nvSpPr>
          <p:cNvPr id="720" name="Google Shape;720;p70"/>
          <p:cNvSpPr txBox="1"/>
          <p:nvPr>
            <p:ph idx="8" type="subTitle"/>
          </p:nvPr>
        </p:nvSpPr>
        <p:spPr>
          <a:xfrm>
            <a:off x="6247925" y="1424997"/>
            <a:ext cx="2365800" cy="751500"/>
          </a:xfrm>
          <a:prstGeom prst="rect">
            <a:avLst/>
          </a:prstGeom>
          <a:solidFill>
            <a:schemeClr val="accent4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Clusters with genders</a:t>
            </a:r>
            <a:endParaRPr/>
          </a:p>
        </p:txBody>
      </p:sp>
      <p:sp>
        <p:nvSpPr>
          <p:cNvPr id="721" name="Google Shape;721;p70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Using KNN to Identify Trends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71"/>
          <p:cNvSpPr txBox="1"/>
          <p:nvPr/>
        </p:nvSpPr>
        <p:spPr>
          <a:xfrm>
            <a:off x="202575" y="540225"/>
            <a:ext cx="4659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unito"/>
                <a:ea typeface="Nunito"/>
                <a:cs typeface="Nunito"/>
                <a:sym typeface="Nunito"/>
              </a:rPr>
              <a:t>Principal Component Analysis (PCA)</a:t>
            </a:r>
            <a:endParaRPr b="1" sz="2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27" name="Google Shape;727;p71"/>
          <p:cNvSpPr txBox="1"/>
          <p:nvPr/>
        </p:nvSpPr>
        <p:spPr>
          <a:xfrm>
            <a:off x="5181925" y="232425"/>
            <a:ext cx="3645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unito"/>
                <a:ea typeface="Nunito"/>
                <a:cs typeface="Nunito"/>
                <a:sym typeface="Nunito"/>
              </a:rPr>
              <a:t>T-Distributed Stochastic Neighbor Embedding (TSNE)</a:t>
            </a:r>
            <a:endParaRPr b="1" sz="20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728" name="Google Shape;728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025" y="1091725"/>
            <a:ext cx="4224701" cy="359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9" name="Google Shape;729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0763" y="1061638"/>
            <a:ext cx="4007325" cy="3655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30" name="Google Shape;730;p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0025" y="1091725"/>
            <a:ext cx="4224701" cy="3574733"/>
          </a:xfrm>
          <a:prstGeom prst="rect">
            <a:avLst/>
          </a:prstGeom>
          <a:noFill/>
          <a:ln>
            <a:noFill/>
          </a:ln>
        </p:spPr>
      </p:pic>
      <p:pic>
        <p:nvPicPr>
          <p:cNvPr id="731" name="Google Shape;731;p7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54600" y="1061650"/>
            <a:ext cx="4099653" cy="3655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6" name="Google Shape;736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575" y="973250"/>
            <a:ext cx="358140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7" name="Google Shape;737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8875" y="963725"/>
            <a:ext cx="3409950" cy="3733800"/>
          </a:xfrm>
          <a:prstGeom prst="rect">
            <a:avLst/>
          </a:prstGeom>
          <a:noFill/>
          <a:ln>
            <a:noFill/>
          </a:ln>
        </p:spPr>
      </p:pic>
      <p:sp>
        <p:nvSpPr>
          <p:cNvPr id="738" name="Google Shape;738;p72"/>
          <p:cNvSpPr txBox="1"/>
          <p:nvPr/>
        </p:nvSpPr>
        <p:spPr>
          <a:xfrm>
            <a:off x="894725" y="315125"/>
            <a:ext cx="2825100" cy="461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1759 Data Points</a:t>
            </a:r>
            <a:endParaRPr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39" name="Google Shape;739;p72"/>
          <p:cNvSpPr txBox="1"/>
          <p:nvPr/>
        </p:nvSpPr>
        <p:spPr>
          <a:xfrm>
            <a:off x="5291300" y="315125"/>
            <a:ext cx="2825100" cy="461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1409 Data Points</a:t>
            </a:r>
            <a:endParaRPr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73"/>
          <p:cNvSpPr txBox="1"/>
          <p:nvPr/>
        </p:nvSpPr>
        <p:spPr>
          <a:xfrm>
            <a:off x="894725" y="315125"/>
            <a:ext cx="2825100" cy="461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Low Spectral Flatness</a:t>
            </a:r>
            <a:endParaRPr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45" name="Google Shape;745;p73"/>
          <p:cNvSpPr txBox="1"/>
          <p:nvPr/>
        </p:nvSpPr>
        <p:spPr>
          <a:xfrm>
            <a:off x="5383425" y="315125"/>
            <a:ext cx="2825100" cy="461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High Spectral Flatness</a:t>
            </a:r>
            <a:endParaRPr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746" name="Google Shape;746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5037" y="861113"/>
            <a:ext cx="4061874" cy="4061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7" name="Google Shape;747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962" y="1096525"/>
            <a:ext cx="4500988" cy="3591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2" name="Google Shape;752;p74"/>
          <p:cNvPicPr preferRelativeResize="0"/>
          <p:nvPr/>
        </p:nvPicPr>
        <p:blipFill rotWithShape="1">
          <a:blip r:embed="rId3">
            <a:alphaModFix/>
          </a:blip>
          <a:srcRect b="3832" l="0" r="0" t="3823"/>
          <a:stretch/>
        </p:blipFill>
        <p:spPr>
          <a:xfrm>
            <a:off x="389775" y="1091725"/>
            <a:ext cx="4285201" cy="3426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3" name="Google Shape;753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2250" y="1091725"/>
            <a:ext cx="3744350" cy="3426676"/>
          </a:xfrm>
          <a:prstGeom prst="rect">
            <a:avLst/>
          </a:prstGeom>
          <a:noFill/>
          <a:ln>
            <a:noFill/>
          </a:ln>
        </p:spPr>
      </p:pic>
      <p:sp>
        <p:nvSpPr>
          <p:cNvPr id="754" name="Google Shape;754;p74"/>
          <p:cNvSpPr txBox="1"/>
          <p:nvPr/>
        </p:nvSpPr>
        <p:spPr>
          <a:xfrm>
            <a:off x="202575" y="540225"/>
            <a:ext cx="4659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unito"/>
                <a:ea typeface="Nunito"/>
                <a:cs typeface="Nunito"/>
                <a:sym typeface="Nunito"/>
              </a:rPr>
              <a:t>Principal Component Analysis (PCA)</a:t>
            </a:r>
            <a:endParaRPr b="1" sz="2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55" name="Google Shape;755;p74"/>
          <p:cNvSpPr txBox="1"/>
          <p:nvPr/>
        </p:nvSpPr>
        <p:spPr>
          <a:xfrm>
            <a:off x="5181925" y="232425"/>
            <a:ext cx="3645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unito"/>
                <a:ea typeface="Nunito"/>
                <a:cs typeface="Nunito"/>
                <a:sym typeface="Nunito"/>
              </a:rPr>
              <a:t>T-Distributed Stochastic Neighbor Embedding (TSNE)</a:t>
            </a:r>
            <a:endParaRPr b="1" sz="20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756" name="Google Shape;756;p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32250" y="1114275"/>
            <a:ext cx="3744349" cy="3381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1" name="Google Shape;761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7675" y="1068475"/>
            <a:ext cx="3371850" cy="377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2" name="Google Shape;762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7925" y="1087525"/>
            <a:ext cx="3390900" cy="3733800"/>
          </a:xfrm>
          <a:prstGeom prst="rect">
            <a:avLst/>
          </a:prstGeom>
          <a:noFill/>
          <a:ln>
            <a:noFill/>
          </a:ln>
        </p:spPr>
      </p:pic>
      <p:sp>
        <p:nvSpPr>
          <p:cNvPr id="763" name="Google Shape;763;p75"/>
          <p:cNvSpPr txBox="1"/>
          <p:nvPr/>
        </p:nvSpPr>
        <p:spPr>
          <a:xfrm>
            <a:off x="1159275" y="438925"/>
            <a:ext cx="2825100" cy="461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1584 Data Points</a:t>
            </a:r>
            <a:endParaRPr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64" name="Google Shape;764;p75"/>
          <p:cNvSpPr txBox="1"/>
          <p:nvPr/>
        </p:nvSpPr>
        <p:spPr>
          <a:xfrm>
            <a:off x="5300825" y="438925"/>
            <a:ext cx="2825100" cy="461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1584 Data Points</a:t>
            </a:r>
            <a:endParaRPr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76"/>
          <p:cNvSpPr txBox="1"/>
          <p:nvPr/>
        </p:nvSpPr>
        <p:spPr>
          <a:xfrm>
            <a:off x="163600" y="540225"/>
            <a:ext cx="4659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unito"/>
                <a:ea typeface="Nunito"/>
                <a:cs typeface="Nunito"/>
                <a:sym typeface="Nunito"/>
              </a:rPr>
              <a:t>Principal Component Analysis (PCA)</a:t>
            </a:r>
            <a:endParaRPr b="1" sz="2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70" name="Google Shape;770;p76"/>
          <p:cNvSpPr txBox="1"/>
          <p:nvPr/>
        </p:nvSpPr>
        <p:spPr>
          <a:xfrm>
            <a:off x="5061000" y="232425"/>
            <a:ext cx="3645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unito"/>
                <a:ea typeface="Nunito"/>
                <a:cs typeface="Nunito"/>
                <a:sym typeface="Nunito"/>
              </a:rPr>
              <a:t>T-Distributed Stochastic Neighbor Embedding (TSNE)</a:t>
            </a:r>
            <a:endParaRPr b="1" sz="20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771" name="Google Shape;771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6925" y="1117700"/>
            <a:ext cx="4233145" cy="3805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72" name="Google Shape;772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875" y="1117700"/>
            <a:ext cx="4356511" cy="3805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7" name="Google Shape;777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375" y="1117800"/>
            <a:ext cx="3295650" cy="369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8" name="Google Shape;778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5075" y="1108275"/>
            <a:ext cx="33337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p77"/>
          <p:cNvSpPr txBox="1"/>
          <p:nvPr/>
        </p:nvSpPr>
        <p:spPr>
          <a:xfrm>
            <a:off x="961650" y="472700"/>
            <a:ext cx="2825100" cy="461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631</a:t>
            </a: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Data Points</a:t>
            </a:r>
            <a:endParaRPr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80" name="Google Shape;780;p77"/>
          <p:cNvSpPr txBox="1"/>
          <p:nvPr/>
        </p:nvSpPr>
        <p:spPr>
          <a:xfrm>
            <a:off x="5329400" y="472700"/>
            <a:ext cx="2825100" cy="461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953</a:t>
            </a: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Data Points</a:t>
            </a:r>
            <a:endParaRPr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0"/>
          <p:cNvSpPr/>
          <p:nvPr/>
        </p:nvSpPr>
        <p:spPr>
          <a:xfrm>
            <a:off x="727650" y="239275"/>
            <a:ext cx="7688700" cy="5130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rPr>
              <a:t>About the Dataset</a:t>
            </a:r>
            <a:endParaRPr/>
          </a:p>
        </p:txBody>
      </p:sp>
      <p:pic>
        <p:nvPicPr>
          <p:cNvPr id="443" name="Google Shape;443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80488"/>
            <a:ext cx="8839199" cy="2077318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8638" y="3086018"/>
            <a:ext cx="7306716" cy="19899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5" name="Google Shape;785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2850" y="1155825"/>
            <a:ext cx="3314700" cy="373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6" name="Google Shape;786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7950" y="1165350"/>
            <a:ext cx="331470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87" name="Google Shape;787;p78"/>
          <p:cNvSpPr txBox="1"/>
          <p:nvPr/>
        </p:nvSpPr>
        <p:spPr>
          <a:xfrm>
            <a:off x="1042750" y="416425"/>
            <a:ext cx="2825100" cy="461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400</a:t>
            </a: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Data Points</a:t>
            </a:r>
            <a:endParaRPr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88" name="Google Shape;788;p78"/>
          <p:cNvSpPr txBox="1"/>
          <p:nvPr/>
        </p:nvSpPr>
        <p:spPr>
          <a:xfrm>
            <a:off x="5237650" y="416425"/>
            <a:ext cx="2825100" cy="461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1184</a:t>
            </a: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Data Points</a:t>
            </a:r>
            <a:endParaRPr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79"/>
          <p:cNvSpPr txBox="1"/>
          <p:nvPr>
            <p:ph idx="1" type="subTitle"/>
          </p:nvPr>
        </p:nvSpPr>
        <p:spPr>
          <a:xfrm flipH="1">
            <a:off x="5719350" y="2340000"/>
            <a:ext cx="3308400" cy="14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Each gender as a </a:t>
            </a:r>
            <a:r>
              <a:rPr lang="en" sz="2000"/>
              <a:t>subgroup</a:t>
            </a:r>
            <a:r>
              <a:rPr lang="en" sz="2000"/>
              <a:t> of low meanfreq with high STD, Spectral Entropy and Flatness. False </a:t>
            </a:r>
            <a:endParaRPr sz="2000"/>
          </a:p>
        </p:txBody>
      </p:sp>
      <p:sp>
        <p:nvSpPr>
          <p:cNvPr id="794" name="Google Shape;794;p79"/>
          <p:cNvSpPr txBox="1"/>
          <p:nvPr>
            <p:ph idx="3" type="subTitle"/>
          </p:nvPr>
        </p:nvSpPr>
        <p:spPr>
          <a:xfrm flipH="1">
            <a:off x="2958663" y="2394350"/>
            <a:ext cx="2682900" cy="7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Men have </a:t>
            </a:r>
            <a:r>
              <a:rPr lang="en" sz="2000"/>
              <a:t>higher STD in their voice frequency</a:t>
            </a:r>
            <a:endParaRPr sz="2000"/>
          </a:p>
        </p:txBody>
      </p:sp>
      <p:sp>
        <p:nvSpPr>
          <p:cNvPr id="795" name="Google Shape;795;p79"/>
          <p:cNvSpPr txBox="1"/>
          <p:nvPr>
            <p:ph idx="4" type="subTitle"/>
          </p:nvPr>
        </p:nvSpPr>
        <p:spPr>
          <a:xfrm>
            <a:off x="318575" y="2394350"/>
            <a:ext cx="2365800" cy="11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Higher STD in voice frequency for lower frequencies</a:t>
            </a:r>
            <a:endParaRPr sz="2000"/>
          </a:p>
        </p:txBody>
      </p:sp>
      <p:sp>
        <p:nvSpPr>
          <p:cNvPr id="796" name="Google Shape;796;p79"/>
          <p:cNvSpPr txBox="1"/>
          <p:nvPr>
            <p:ph idx="5" type="subTitle"/>
          </p:nvPr>
        </p:nvSpPr>
        <p:spPr>
          <a:xfrm>
            <a:off x="189125" y="1418584"/>
            <a:ext cx="2624700" cy="7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Clusters without genders</a:t>
            </a:r>
            <a:endParaRPr/>
          </a:p>
        </p:txBody>
      </p:sp>
      <p:sp>
        <p:nvSpPr>
          <p:cNvPr id="797" name="Google Shape;797;p79"/>
          <p:cNvSpPr txBox="1"/>
          <p:nvPr>
            <p:ph idx="7" type="subTitle"/>
          </p:nvPr>
        </p:nvSpPr>
        <p:spPr>
          <a:xfrm>
            <a:off x="3038463" y="1418566"/>
            <a:ext cx="2523300" cy="7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Clusters with genders</a:t>
            </a:r>
            <a:endParaRPr/>
          </a:p>
        </p:txBody>
      </p:sp>
      <p:sp>
        <p:nvSpPr>
          <p:cNvPr id="798" name="Google Shape;798;p79"/>
          <p:cNvSpPr txBox="1"/>
          <p:nvPr>
            <p:ph idx="8" type="subTitle"/>
          </p:nvPr>
        </p:nvSpPr>
        <p:spPr>
          <a:xfrm>
            <a:off x="6190650" y="1418572"/>
            <a:ext cx="2365800" cy="7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r>
              <a:rPr lang="en"/>
              <a:t> Clusters with genders</a:t>
            </a:r>
            <a:endParaRPr/>
          </a:p>
        </p:txBody>
      </p:sp>
      <p:sp>
        <p:nvSpPr>
          <p:cNvPr id="799" name="Google Shape;799;p79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What Does This Tell Us?</a:t>
            </a:r>
            <a:endParaRPr/>
          </a:p>
        </p:txBody>
      </p:sp>
      <p:sp>
        <p:nvSpPr>
          <p:cNvPr id="800" name="Google Shape;800;p79"/>
          <p:cNvSpPr txBox="1"/>
          <p:nvPr>
            <p:ph idx="4" type="subTitle"/>
          </p:nvPr>
        </p:nvSpPr>
        <p:spPr>
          <a:xfrm>
            <a:off x="318575" y="3597975"/>
            <a:ext cx="2365800" cy="14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Spectral Entropy and Flatness is lower in HIgher mean freq</a:t>
            </a:r>
            <a:endParaRPr sz="2000"/>
          </a:p>
        </p:txBody>
      </p:sp>
      <p:sp>
        <p:nvSpPr>
          <p:cNvPr id="801" name="Google Shape;801;p79"/>
          <p:cNvSpPr txBox="1"/>
          <p:nvPr>
            <p:ph idx="3" type="subTitle"/>
          </p:nvPr>
        </p:nvSpPr>
        <p:spPr>
          <a:xfrm flipH="1">
            <a:off x="2819476" y="3597975"/>
            <a:ext cx="2961300" cy="8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Women have a higher average of fundamental frequency</a:t>
            </a:r>
            <a:endParaRPr sz="2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80"/>
          <p:cNvSpPr/>
          <p:nvPr/>
        </p:nvSpPr>
        <p:spPr>
          <a:xfrm>
            <a:off x="720000" y="1201488"/>
            <a:ext cx="5157600" cy="12588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807" name="Google Shape;807;p80"/>
          <p:cNvSpPr txBox="1"/>
          <p:nvPr>
            <p:ph idx="1" type="subTitle"/>
          </p:nvPr>
        </p:nvSpPr>
        <p:spPr>
          <a:xfrm>
            <a:off x="765325" y="2683225"/>
            <a:ext cx="4835100" cy="12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the Decision Tree tell us about a how to determine a person’s gender from their voice?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80"/>
          <p:cNvSpPr txBox="1"/>
          <p:nvPr>
            <p:ph type="ctrTitle"/>
          </p:nvPr>
        </p:nvSpPr>
        <p:spPr>
          <a:xfrm>
            <a:off x="850100" y="1108950"/>
            <a:ext cx="4897500" cy="144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100"/>
              <a:t>Decision Tree Analysis</a:t>
            </a:r>
            <a:endParaRPr sz="5100"/>
          </a:p>
        </p:txBody>
      </p:sp>
      <p:sp>
        <p:nvSpPr>
          <p:cNvPr id="809" name="Google Shape;809;p80"/>
          <p:cNvSpPr/>
          <p:nvPr/>
        </p:nvSpPr>
        <p:spPr>
          <a:xfrm flipH="1">
            <a:off x="9341422" y="2379682"/>
            <a:ext cx="18132" cy="22122"/>
          </a:xfrm>
          <a:custGeom>
            <a:rect b="b" l="l" r="r" t="t"/>
            <a:pathLst>
              <a:path extrusionOk="0" h="377" w="309">
                <a:moveTo>
                  <a:pt x="51" y="0"/>
                </a:moveTo>
                <a:cubicBezTo>
                  <a:pt x="44" y="0"/>
                  <a:pt x="37" y="2"/>
                  <a:pt x="30" y="5"/>
                </a:cubicBezTo>
                <a:cubicBezTo>
                  <a:pt x="9" y="17"/>
                  <a:pt x="1" y="45"/>
                  <a:pt x="12" y="67"/>
                </a:cubicBezTo>
                <a:cubicBezTo>
                  <a:pt x="13" y="69"/>
                  <a:pt x="21" y="84"/>
                  <a:pt x="36" y="111"/>
                </a:cubicBezTo>
                <a:cubicBezTo>
                  <a:pt x="62" y="157"/>
                  <a:pt x="108" y="235"/>
                  <a:pt x="175" y="338"/>
                </a:cubicBezTo>
                <a:cubicBezTo>
                  <a:pt x="181" y="340"/>
                  <a:pt x="189" y="342"/>
                  <a:pt x="195" y="345"/>
                </a:cubicBezTo>
                <a:cubicBezTo>
                  <a:pt x="205" y="349"/>
                  <a:pt x="217" y="351"/>
                  <a:pt x="228" y="355"/>
                </a:cubicBezTo>
                <a:cubicBezTo>
                  <a:pt x="232" y="355"/>
                  <a:pt x="233" y="356"/>
                  <a:pt x="236" y="356"/>
                </a:cubicBezTo>
                <a:cubicBezTo>
                  <a:pt x="249" y="360"/>
                  <a:pt x="263" y="364"/>
                  <a:pt x="278" y="369"/>
                </a:cubicBezTo>
                <a:cubicBezTo>
                  <a:pt x="284" y="371"/>
                  <a:pt x="291" y="373"/>
                  <a:pt x="298" y="375"/>
                </a:cubicBezTo>
                <a:cubicBezTo>
                  <a:pt x="302" y="376"/>
                  <a:pt x="305" y="376"/>
                  <a:pt x="309" y="377"/>
                </a:cubicBezTo>
                <a:cubicBezTo>
                  <a:pt x="306" y="374"/>
                  <a:pt x="304" y="370"/>
                  <a:pt x="299" y="366"/>
                </a:cubicBezTo>
                <a:cubicBezTo>
                  <a:pt x="164" y="161"/>
                  <a:pt x="93" y="30"/>
                  <a:pt x="91" y="25"/>
                </a:cubicBezTo>
                <a:cubicBezTo>
                  <a:pt x="83" y="12"/>
                  <a:pt x="73" y="4"/>
                  <a:pt x="60" y="1"/>
                </a:cubicBezTo>
                <a:cubicBezTo>
                  <a:pt x="57" y="0"/>
                  <a:pt x="54" y="0"/>
                  <a:pt x="51" y="0"/>
                </a:cubicBezTo>
                <a:close/>
              </a:path>
            </a:pathLst>
          </a:custGeom>
          <a:solidFill>
            <a:srgbClr val="2828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0" name="Google Shape;810;p80"/>
          <p:cNvGrpSpPr/>
          <p:nvPr/>
        </p:nvGrpSpPr>
        <p:grpSpPr>
          <a:xfrm>
            <a:off x="6426416" y="540006"/>
            <a:ext cx="1997585" cy="1881692"/>
            <a:chOff x="6426416" y="540006"/>
            <a:chExt cx="1997585" cy="1881692"/>
          </a:xfrm>
        </p:grpSpPr>
        <p:sp>
          <p:nvSpPr>
            <p:cNvPr id="811" name="Google Shape;811;p80"/>
            <p:cNvSpPr/>
            <p:nvPr/>
          </p:nvSpPr>
          <p:spPr>
            <a:xfrm flipH="1">
              <a:off x="6510974" y="540006"/>
              <a:ext cx="1913027" cy="1881339"/>
            </a:xfrm>
            <a:custGeom>
              <a:rect b="b" l="l" r="r" t="t"/>
              <a:pathLst>
                <a:path extrusionOk="0" h="32061" w="32601">
                  <a:moveTo>
                    <a:pt x="13342" y="1"/>
                  </a:moveTo>
                  <a:cubicBezTo>
                    <a:pt x="9110" y="1"/>
                    <a:pt x="5351" y="12"/>
                    <a:pt x="3984" y="18"/>
                  </a:cubicBezTo>
                  <a:cubicBezTo>
                    <a:pt x="3975" y="18"/>
                    <a:pt x="3965" y="18"/>
                    <a:pt x="3956" y="18"/>
                  </a:cubicBezTo>
                  <a:cubicBezTo>
                    <a:pt x="0" y="18"/>
                    <a:pt x="257" y="3431"/>
                    <a:pt x="257" y="3431"/>
                  </a:cubicBezTo>
                  <a:lnTo>
                    <a:pt x="257" y="28698"/>
                  </a:lnTo>
                  <a:lnTo>
                    <a:pt x="257" y="28863"/>
                  </a:lnTo>
                  <a:lnTo>
                    <a:pt x="257" y="28914"/>
                  </a:lnTo>
                  <a:lnTo>
                    <a:pt x="257" y="28954"/>
                  </a:lnTo>
                  <a:lnTo>
                    <a:pt x="257" y="28989"/>
                  </a:lnTo>
                  <a:cubicBezTo>
                    <a:pt x="257" y="29021"/>
                    <a:pt x="257" y="29052"/>
                    <a:pt x="258" y="29084"/>
                  </a:cubicBezTo>
                  <a:cubicBezTo>
                    <a:pt x="260" y="29093"/>
                    <a:pt x="260" y="29105"/>
                    <a:pt x="260" y="29114"/>
                  </a:cubicBezTo>
                  <a:cubicBezTo>
                    <a:pt x="260" y="29132"/>
                    <a:pt x="261" y="29147"/>
                    <a:pt x="261" y="29164"/>
                  </a:cubicBezTo>
                  <a:cubicBezTo>
                    <a:pt x="262" y="29210"/>
                    <a:pt x="263" y="29257"/>
                    <a:pt x="266" y="29302"/>
                  </a:cubicBezTo>
                  <a:cubicBezTo>
                    <a:pt x="266" y="29311"/>
                    <a:pt x="267" y="29322"/>
                    <a:pt x="267" y="29331"/>
                  </a:cubicBezTo>
                  <a:cubicBezTo>
                    <a:pt x="267" y="29351"/>
                    <a:pt x="268" y="29369"/>
                    <a:pt x="270" y="29389"/>
                  </a:cubicBezTo>
                  <a:cubicBezTo>
                    <a:pt x="271" y="29401"/>
                    <a:pt x="271" y="29414"/>
                    <a:pt x="273" y="29425"/>
                  </a:cubicBezTo>
                  <a:cubicBezTo>
                    <a:pt x="274" y="29448"/>
                    <a:pt x="277" y="29473"/>
                    <a:pt x="278" y="29497"/>
                  </a:cubicBezTo>
                  <a:cubicBezTo>
                    <a:pt x="278" y="29510"/>
                    <a:pt x="279" y="29521"/>
                    <a:pt x="281" y="29534"/>
                  </a:cubicBezTo>
                  <a:cubicBezTo>
                    <a:pt x="282" y="29551"/>
                    <a:pt x="284" y="29570"/>
                    <a:pt x="286" y="29588"/>
                  </a:cubicBezTo>
                  <a:cubicBezTo>
                    <a:pt x="287" y="29603"/>
                    <a:pt x="288" y="29615"/>
                    <a:pt x="289" y="29630"/>
                  </a:cubicBezTo>
                  <a:cubicBezTo>
                    <a:pt x="291" y="29645"/>
                    <a:pt x="293" y="29660"/>
                    <a:pt x="294" y="29676"/>
                  </a:cubicBezTo>
                  <a:cubicBezTo>
                    <a:pt x="294" y="29680"/>
                    <a:pt x="297" y="29684"/>
                    <a:pt x="297" y="29687"/>
                  </a:cubicBezTo>
                  <a:cubicBezTo>
                    <a:pt x="298" y="29701"/>
                    <a:pt x="299" y="29712"/>
                    <a:pt x="300" y="29725"/>
                  </a:cubicBezTo>
                  <a:cubicBezTo>
                    <a:pt x="302" y="29732"/>
                    <a:pt x="302" y="29739"/>
                    <a:pt x="303" y="29746"/>
                  </a:cubicBezTo>
                  <a:cubicBezTo>
                    <a:pt x="307" y="29781"/>
                    <a:pt x="312" y="29816"/>
                    <a:pt x="317" y="29852"/>
                  </a:cubicBezTo>
                  <a:cubicBezTo>
                    <a:pt x="320" y="29867"/>
                    <a:pt x="323" y="29881"/>
                    <a:pt x="325" y="29896"/>
                  </a:cubicBezTo>
                  <a:cubicBezTo>
                    <a:pt x="326" y="29906"/>
                    <a:pt x="329" y="29916"/>
                    <a:pt x="330" y="29926"/>
                  </a:cubicBezTo>
                  <a:cubicBezTo>
                    <a:pt x="331" y="29936"/>
                    <a:pt x="334" y="29946"/>
                    <a:pt x="335" y="29956"/>
                  </a:cubicBezTo>
                  <a:cubicBezTo>
                    <a:pt x="338" y="29967"/>
                    <a:pt x="339" y="29978"/>
                    <a:pt x="341" y="29990"/>
                  </a:cubicBezTo>
                  <a:cubicBezTo>
                    <a:pt x="345" y="30000"/>
                    <a:pt x="346" y="30011"/>
                    <a:pt x="349" y="30021"/>
                  </a:cubicBezTo>
                  <a:cubicBezTo>
                    <a:pt x="354" y="30046"/>
                    <a:pt x="359" y="30069"/>
                    <a:pt x="364" y="30093"/>
                  </a:cubicBezTo>
                  <a:lnTo>
                    <a:pt x="372" y="30124"/>
                  </a:lnTo>
                  <a:cubicBezTo>
                    <a:pt x="372" y="30125"/>
                    <a:pt x="373" y="30129"/>
                    <a:pt x="373" y="30130"/>
                  </a:cubicBezTo>
                  <a:lnTo>
                    <a:pt x="381" y="30161"/>
                  </a:lnTo>
                  <a:cubicBezTo>
                    <a:pt x="383" y="30172"/>
                    <a:pt x="387" y="30184"/>
                    <a:pt x="390" y="30194"/>
                  </a:cubicBezTo>
                  <a:lnTo>
                    <a:pt x="398" y="30223"/>
                  </a:lnTo>
                  <a:lnTo>
                    <a:pt x="409" y="30261"/>
                  </a:lnTo>
                  <a:cubicBezTo>
                    <a:pt x="413" y="30276"/>
                    <a:pt x="419" y="30290"/>
                    <a:pt x="423" y="30303"/>
                  </a:cubicBezTo>
                  <a:cubicBezTo>
                    <a:pt x="424" y="30306"/>
                    <a:pt x="424" y="30308"/>
                    <a:pt x="425" y="30311"/>
                  </a:cubicBezTo>
                  <a:cubicBezTo>
                    <a:pt x="429" y="30324"/>
                    <a:pt x="433" y="30338"/>
                    <a:pt x="439" y="30353"/>
                  </a:cubicBezTo>
                  <a:cubicBezTo>
                    <a:pt x="443" y="30367"/>
                    <a:pt x="448" y="30381"/>
                    <a:pt x="453" y="30396"/>
                  </a:cubicBezTo>
                  <a:cubicBezTo>
                    <a:pt x="456" y="30405"/>
                    <a:pt x="459" y="30416"/>
                    <a:pt x="464" y="30424"/>
                  </a:cubicBezTo>
                  <a:cubicBezTo>
                    <a:pt x="467" y="30437"/>
                    <a:pt x="470" y="30447"/>
                    <a:pt x="475" y="30457"/>
                  </a:cubicBezTo>
                  <a:cubicBezTo>
                    <a:pt x="480" y="30468"/>
                    <a:pt x="484" y="30478"/>
                    <a:pt x="488" y="30489"/>
                  </a:cubicBezTo>
                  <a:cubicBezTo>
                    <a:pt x="492" y="30499"/>
                    <a:pt x="497" y="30510"/>
                    <a:pt x="501" y="30520"/>
                  </a:cubicBezTo>
                  <a:cubicBezTo>
                    <a:pt x="506" y="30531"/>
                    <a:pt x="511" y="30542"/>
                    <a:pt x="516" y="30552"/>
                  </a:cubicBezTo>
                  <a:cubicBezTo>
                    <a:pt x="519" y="30563"/>
                    <a:pt x="524" y="30572"/>
                    <a:pt x="528" y="30583"/>
                  </a:cubicBezTo>
                  <a:cubicBezTo>
                    <a:pt x="531" y="30590"/>
                    <a:pt x="535" y="30598"/>
                    <a:pt x="539" y="30606"/>
                  </a:cubicBezTo>
                  <a:cubicBezTo>
                    <a:pt x="542" y="30611"/>
                    <a:pt x="543" y="30615"/>
                    <a:pt x="545" y="30620"/>
                  </a:cubicBezTo>
                  <a:cubicBezTo>
                    <a:pt x="552" y="30635"/>
                    <a:pt x="560" y="30651"/>
                    <a:pt x="568" y="30666"/>
                  </a:cubicBezTo>
                  <a:cubicBezTo>
                    <a:pt x="587" y="30704"/>
                    <a:pt x="608" y="30741"/>
                    <a:pt x="631" y="30779"/>
                  </a:cubicBezTo>
                  <a:cubicBezTo>
                    <a:pt x="634" y="30787"/>
                    <a:pt x="639" y="30794"/>
                    <a:pt x="643" y="30802"/>
                  </a:cubicBezTo>
                  <a:cubicBezTo>
                    <a:pt x="670" y="30846"/>
                    <a:pt x="699" y="30891"/>
                    <a:pt x="731" y="30932"/>
                  </a:cubicBezTo>
                  <a:cubicBezTo>
                    <a:pt x="733" y="30937"/>
                    <a:pt x="737" y="30941"/>
                    <a:pt x="741" y="30946"/>
                  </a:cubicBezTo>
                  <a:lnTo>
                    <a:pt x="757" y="30966"/>
                  </a:lnTo>
                  <a:cubicBezTo>
                    <a:pt x="763" y="30975"/>
                    <a:pt x="772" y="30983"/>
                    <a:pt x="778" y="30992"/>
                  </a:cubicBezTo>
                  <a:cubicBezTo>
                    <a:pt x="810" y="31034"/>
                    <a:pt x="846" y="31074"/>
                    <a:pt x="883" y="31113"/>
                  </a:cubicBezTo>
                  <a:cubicBezTo>
                    <a:pt x="888" y="31120"/>
                    <a:pt x="894" y="31126"/>
                    <a:pt x="900" y="31132"/>
                  </a:cubicBezTo>
                  <a:cubicBezTo>
                    <a:pt x="915" y="31147"/>
                    <a:pt x="930" y="31163"/>
                    <a:pt x="946" y="31178"/>
                  </a:cubicBezTo>
                  <a:cubicBezTo>
                    <a:pt x="954" y="31184"/>
                    <a:pt x="960" y="31190"/>
                    <a:pt x="967" y="31197"/>
                  </a:cubicBezTo>
                  <a:cubicBezTo>
                    <a:pt x="993" y="31221"/>
                    <a:pt x="1020" y="31244"/>
                    <a:pt x="1048" y="31268"/>
                  </a:cubicBezTo>
                  <a:cubicBezTo>
                    <a:pt x="1053" y="31272"/>
                    <a:pt x="1060" y="31277"/>
                    <a:pt x="1066" y="31282"/>
                  </a:cubicBezTo>
                  <a:cubicBezTo>
                    <a:pt x="1074" y="31288"/>
                    <a:pt x="1081" y="31294"/>
                    <a:pt x="1088" y="31300"/>
                  </a:cubicBezTo>
                  <a:cubicBezTo>
                    <a:pt x="1102" y="31311"/>
                    <a:pt x="1118" y="31324"/>
                    <a:pt x="1134" y="31335"/>
                  </a:cubicBezTo>
                  <a:cubicBezTo>
                    <a:pt x="1140" y="31341"/>
                    <a:pt x="1147" y="31345"/>
                    <a:pt x="1154" y="31350"/>
                  </a:cubicBezTo>
                  <a:cubicBezTo>
                    <a:pt x="1187" y="31374"/>
                    <a:pt x="1222" y="31398"/>
                    <a:pt x="1259" y="31421"/>
                  </a:cubicBezTo>
                  <a:cubicBezTo>
                    <a:pt x="1267" y="31425"/>
                    <a:pt x="1274" y="31430"/>
                    <a:pt x="1281" y="31435"/>
                  </a:cubicBezTo>
                  <a:cubicBezTo>
                    <a:pt x="1290" y="31441"/>
                    <a:pt x="1300" y="31446"/>
                    <a:pt x="1309" y="31451"/>
                  </a:cubicBezTo>
                  <a:cubicBezTo>
                    <a:pt x="1320" y="31458"/>
                    <a:pt x="1331" y="31465"/>
                    <a:pt x="1341" y="31471"/>
                  </a:cubicBezTo>
                  <a:cubicBezTo>
                    <a:pt x="1350" y="31476"/>
                    <a:pt x="1358" y="31482"/>
                    <a:pt x="1367" y="31486"/>
                  </a:cubicBezTo>
                  <a:cubicBezTo>
                    <a:pt x="1373" y="31489"/>
                    <a:pt x="1379" y="31493"/>
                    <a:pt x="1387" y="31497"/>
                  </a:cubicBezTo>
                  <a:cubicBezTo>
                    <a:pt x="1415" y="31512"/>
                    <a:pt x="1443" y="31525"/>
                    <a:pt x="1472" y="31540"/>
                  </a:cubicBezTo>
                  <a:cubicBezTo>
                    <a:pt x="1481" y="31545"/>
                    <a:pt x="1491" y="31550"/>
                    <a:pt x="1501" y="31555"/>
                  </a:cubicBezTo>
                  <a:cubicBezTo>
                    <a:pt x="1519" y="31564"/>
                    <a:pt x="1538" y="31572"/>
                    <a:pt x="1555" y="31581"/>
                  </a:cubicBezTo>
                  <a:cubicBezTo>
                    <a:pt x="1569" y="31586"/>
                    <a:pt x="1582" y="31592"/>
                    <a:pt x="1595" y="31597"/>
                  </a:cubicBezTo>
                  <a:cubicBezTo>
                    <a:pt x="1602" y="31602"/>
                    <a:pt x="1612" y="31604"/>
                    <a:pt x="1619" y="31608"/>
                  </a:cubicBezTo>
                  <a:cubicBezTo>
                    <a:pt x="1622" y="31609"/>
                    <a:pt x="1623" y="31609"/>
                    <a:pt x="1626" y="31611"/>
                  </a:cubicBezTo>
                  <a:lnTo>
                    <a:pt x="1685" y="31634"/>
                  </a:lnTo>
                  <a:cubicBezTo>
                    <a:pt x="1695" y="31638"/>
                    <a:pt x="1707" y="31642"/>
                    <a:pt x="1717" y="31645"/>
                  </a:cubicBezTo>
                  <a:cubicBezTo>
                    <a:pt x="1736" y="31653"/>
                    <a:pt x="1753" y="31659"/>
                    <a:pt x="1771" y="31665"/>
                  </a:cubicBezTo>
                  <a:cubicBezTo>
                    <a:pt x="1781" y="31668"/>
                    <a:pt x="1791" y="31672"/>
                    <a:pt x="1802" y="31676"/>
                  </a:cubicBezTo>
                  <a:cubicBezTo>
                    <a:pt x="1821" y="31682"/>
                    <a:pt x="1840" y="31689"/>
                    <a:pt x="1859" y="31696"/>
                  </a:cubicBezTo>
                  <a:cubicBezTo>
                    <a:pt x="1867" y="31698"/>
                    <a:pt x="1873" y="31700"/>
                    <a:pt x="1879" y="31702"/>
                  </a:cubicBezTo>
                  <a:cubicBezTo>
                    <a:pt x="1890" y="31706"/>
                    <a:pt x="1901" y="31708"/>
                    <a:pt x="1914" y="31712"/>
                  </a:cubicBezTo>
                  <a:cubicBezTo>
                    <a:pt x="1916" y="31712"/>
                    <a:pt x="1917" y="31713"/>
                    <a:pt x="1920" y="31713"/>
                  </a:cubicBezTo>
                  <a:cubicBezTo>
                    <a:pt x="1934" y="31717"/>
                    <a:pt x="1947" y="31722"/>
                    <a:pt x="1962" y="31726"/>
                  </a:cubicBezTo>
                  <a:cubicBezTo>
                    <a:pt x="1968" y="31728"/>
                    <a:pt x="1976" y="31731"/>
                    <a:pt x="1982" y="31732"/>
                  </a:cubicBezTo>
                  <a:cubicBezTo>
                    <a:pt x="1987" y="31733"/>
                    <a:pt x="1989" y="31733"/>
                    <a:pt x="1993" y="31734"/>
                  </a:cubicBezTo>
                  <a:lnTo>
                    <a:pt x="1995" y="31734"/>
                  </a:lnTo>
                  <a:cubicBezTo>
                    <a:pt x="2007" y="31737"/>
                    <a:pt x="2019" y="31741"/>
                    <a:pt x="2030" y="31744"/>
                  </a:cubicBezTo>
                  <a:cubicBezTo>
                    <a:pt x="2056" y="31750"/>
                    <a:pt x="2081" y="31757"/>
                    <a:pt x="2107" y="31763"/>
                  </a:cubicBezTo>
                  <a:cubicBezTo>
                    <a:pt x="2119" y="31765"/>
                    <a:pt x="2133" y="31770"/>
                    <a:pt x="2145" y="31773"/>
                  </a:cubicBezTo>
                  <a:cubicBezTo>
                    <a:pt x="2157" y="31775"/>
                    <a:pt x="2170" y="31778"/>
                    <a:pt x="2182" y="31780"/>
                  </a:cubicBezTo>
                  <a:cubicBezTo>
                    <a:pt x="2186" y="31781"/>
                    <a:pt x="2188" y="31781"/>
                    <a:pt x="2192" y="31783"/>
                  </a:cubicBezTo>
                  <a:cubicBezTo>
                    <a:pt x="2203" y="31784"/>
                    <a:pt x="2213" y="31786"/>
                    <a:pt x="2225" y="31789"/>
                  </a:cubicBezTo>
                  <a:cubicBezTo>
                    <a:pt x="2251" y="31795"/>
                    <a:pt x="2279" y="31800"/>
                    <a:pt x="2306" y="31805"/>
                  </a:cubicBezTo>
                  <a:cubicBezTo>
                    <a:pt x="2321" y="31807"/>
                    <a:pt x="2333" y="31810"/>
                    <a:pt x="2348" y="31812"/>
                  </a:cubicBezTo>
                  <a:cubicBezTo>
                    <a:pt x="2375" y="31818"/>
                    <a:pt x="2404" y="31822"/>
                    <a:pt x="2432" y="31827"/>
                  </a:cubicBezTo>
                  <a:cubicBezTo>
                    <a:pt x="2447" y="31830"/>
                    <a:pt x="2463" y="31832"/>
                    <a:pt x="2478" y="31835"/>
                  </a:cubicBezTo>
                  <a:cubicBezTo>
                    <a:pt x="2488" y="31836"/>
                    <a:pt x="2498" y="31837"/>
                    <a:pt x="2509" y="31839"/>
                  </a:cubicBezTo>
                  <a:cubicBezTo>
                    <a:pt x="2528" y="31843"/>
                    <a:pt x="2550" y="31846"/>
                    <a:pt x="2571" y="31848"/>
                  </a:cubicBezTo>
                  <a:cubicBezTo>
                    <a:pt x="2598" y="31852"/>
                    <a:pt x="2625" y="31856"/>
                    <a:pt x="2653" y="31858"/>
                  </a:cubicBezTo>
                  <a:cubicBezTo>
                    <a:pt x="2682" y="31863"/>
                    <a:pt x="2711" y="31867"/>
                    <a:pt x="2741" y="31869"/>
                  </a:cubicBezTo>
                  <a:cubicBezTo>
                    <a:pt x="2781" y="31873"/>
                    <a:pt x="2821" y="31877"/>
                    <a:pt x="2862" y="31879"/>
                  </a:cubicBezTo>
                  <a:cubicBezTo>
                    <a:pt x="2876" y="31880"/>
                    <a:pt x="2889" y="31880"/>
                    <a:pt x="2902" y="31882"/>
                  </a:cubicBezTo>
                  <a:cubicBezTo>
                    <a:pt x="2915" y="31883"/>
                    <a:pt x="2928" y="31883"/>
                    <a:pt x="2941" y="31884"/>
                  </a:cubicBezTo>
                  <a:cubicBezTo>
                    <a:pt x="2956" y="31886"/>
                    <a:pt x="2971" y="31886"/>
                    <a:pt x="2987" y="31888"/>
                  </a:cubicBezTo>
                  <a:cubicBezTo>
                    <a:pt x="3012" y="31889"/>
                    <a:pt x="3038" y="31890"/>
                    <a:pt x="3064" y="31891"/>
                  </a:cubicBezTo>
                  <a:cubicBezTo>
                    <a:pt x="3076" y="31891"/>
                    <a:pt x="3090" y="31893"/>
                    <a:pt x="3103" y="31893"/>
                  </a:cubicBezTo>
                  <a:cubicBezTo>
                    <a:pt x="3165" y="31895"/>
                    <a:pt x="3230" y="31898"/>
                    <a:pt x="3296" y="31899"/>
                  </a:cubicBezTo>
                  <a:cubicBezTo>
                    <a:pt x="3311" y="31900"/>
                    <a:pt x="3327" y="31900"/>
                    <a:pt x="3343" y="31900"/>
                  </a:cubicBezTo>
                  <a:lnTo>
                    <a:pt x="3460" y="31900"/>
                  </a:lnTo>
                  <a:cubicBezTo>
                    <a:pt x="3557" y="31900"/>
                    <a:pt x="3669" y="31900"/>
                    <a:pt x="3797" y="31902"/>
                  </a:cubicBezTo>
                  <a:lnTo>
                    <a:pt x="3827" y="31902"/>
                  </a:lnTo>
                  <a:cubicBezTo>
                    <a:pt x="3868" y="31903"/>
                    <a:pt x="3909" y="31903"/>
                    <a:pt x="3952" y="31903"/>
                  </a:cubicBezTo>
                  <a:lnTo>
                    <a:pt x="4010" y="31903"/>
                  </a:lnTo>
                  <a:cubicBezTo>
                    <a:pt x="4051" y="31904"/>
                    <a:pt x="4096" y="31904"/>
                    <a:pt x="4140" y="31904"/>
                  </a:cubicBezTo>
                  <a:lnTo>
                    <a:pt x="4263" y="31904"/>
                  </a:lnTo>
                  <a:cubicBezTo>
                    <a:pt x="4290" y="31905"/>
                    <a:pt x="4318" y="31905"/>
                    <a:pt x="4345" y="31905"/>
                  </a:cubicBezTo>
                  <a:lnTo>
                    <a:pt x="4449" y="31905"/>
                  </a:lnTo>
                  <a:cubicBezTo>
                    <a:pt x="4474" y="31907"/>
                    <a:pt x="4501" y="31907"/>
                    <a:pt x="4527" y="31907"/>
                  </a:cubicBezTo>
                  <a:cubicBezTo>
                    <a:pt x="4585" y="31907"/>
                    <a:pt x="4642" y="31908"/>
                    <a:pt x="4703" y="31908"/>
                  </a:cubicBezTo>
                  <a:cubicBezTo>
                    <a:pt x="4734" y="31908"/>
                    <a:pt x="4765" y="31910"/>
                    <a:pt x="4798" y="31910"/>
                  </a:cubicBezTo>
                  <a:cubicBezTo>
                    <a:pt x="4876" y="31911"/>
                    <a:pt x="4958" y="31911"/>
                    <a:pt x="5039" y="31913"/>
                  </a:cubicBezTo>
                  <a:cubicBezTo>
                    <a:pt x="5075" y="31913"/>
                    <a:pt x="5114" y="31914"/>
                    <a:pt x="5151" y="31914"/>
                  </a:cubicBezTo>
                  <a:lnTo>
                    <a:pt x="5272" y="31914"/>
                  </a:lnTo>
                  <a:cubicBezTo>
                    <a:pt x="5302" y="31914"/>
                    <a:pt x="5331" y="31915"/>
                    <a:pt x="5363" y="31915"/>
                  </a:cubicBezTo>
                  <a:lnTo>
                    <a:pt x="5367" y="31915"/>
                  </a:lnTo>
                  <a:cubicBezTo>
                    <a:pt x="5399" y="31916"/>
                    <a:pt x="5433" y="31916"/>
                    <a:pt x="5465" y="31916"/>
                  </a:cubicBezTo>
                  <a:cubicBezTo>
                    <a:pt x="5486" y="31918"/>
                    <a:pt x="5508" y="31918"/>
                    <a:pt x="5529" y="31918"/>
                  </a:cubicBezTo>
                  <a:lnTo>
                    <a:pt x="5585" y="31918"/>
                  </a:lnTo>
                  <a:cubicBezTo>
                    <a:pt x="5622" y="31918"/>
                    <a:pt x="5660" y="31919"/>
                    <a:pt x="5699" y="31919"/>
                  </a:cubicBezTo>
                  <a:lnTo>
                    <a:pt x="5715" y="31919"/>
                  </a:lnTo>
                  <a:cubicBezTo>
                    <a:pt x="5748" y="31919"/>
                    <a:pt x="5782" y="31920"/>
                    <a:pt x="5815" y="31920"/>
                  </a:cubicBezTo>
                  <a:lnTo>
                    <a:pt x="5819" y="31920"/>
                  </a:lnTo>
                  <a:cubicBezTo>
                    <a:pt x="5852" y="31920"/>
                    <a:pt x="5888" y="31921"/>
                    <a:pt x="5923" y="31921"/>
                  </a:cubicBezTo>
                  <a:lnTo>
                    <a:pt x="5931" y="31921"/>
                  </a:lnTo>
                  <a:cubicBezTo>
                    <a:pt x="5988" y="31921"/>
                    <a:pt x="6045" y="31923"/>
                    <a:pt x="6103" y="31923"/>
                  </a:cubicBezTo>
                  <a:cubicBezTo>
                    <a:pt x="6163" y="31924"/>
                    <a:pt x="6224" y="31924"/>
                    <a:pt x="6286" y="31925"/>
                  </a:cubicBezTo>
                  <a:lnTo>
                    <a:pt x="6358" y="31925"/>
                  </a:lnTo>
                  <a:cubicBezTo>
                    <a:pt x="6379" y="31926"/>
                    <a:pt x="6400" y="31926"/>
                    <a:pt x="6421" y="31926"/>
                  </a:cubicBezTo>
                  <a:cubicBezTo>
                    <a:pt x="6464" y="31926"/>
                    <a:pt x="6506" y="31928"/>
                    <a:pt x="6549" y="31928"/>
                  </a:cubicBezTo>
                  <a:cubicBezTo>
                    <a:pt x="6591" y="31928"/>
                    <a:pt x="6633" y="31929"/>
                    <a:pt x="6676" y="31929"/>
                  </a:cubicBezTo>
                  <a:cubicBezTo>
                    <a:pt x="6701" y="31930"/>
                    <a:pt x="6727" y="31930"/>
                    <a:pt x="6751" y="31930"/>
                  </a:cubicBezTo>
                  <a:cubicBezTo>
                    <a:pt x="6776" y="31931"/>
                    <a:pt x="6801" y="31931"/>
                    <a:pt x="6826" y="31931"/>
                  </a:cubicBezTo>
                  <a:cubicBezTo>
                    <a:pt x="7129" y="31936"/>
                    <a:pt x="7444" y="31940"/>
                    <a:pt x="7773" y="31944"/>
                  </a:cubicBezTo>
                  <a:cubicBezTo>
                    <a:pt x="7845" y="31945"/>
                    <a:pt x="7917" y="31945"/>
                    <a:pt x="7990" y="31946"/>
                  </a:cubicBezTo>
                  <a:cubicBezTo>
                    <a:pt x="8087" y="31947"/>
                    <a:pt x="8185" y="31949"/>
                    <a:pt x="8284" y="31950"/>
                  </a:cubicBezTo>
                  <a:cubicBezTo>
                    <a:pt x="8357" y="31951"/>
                    <a:pt x="8432" y="31951"/>
                    <a:pt x="8508" y="31952"/>
                  </a:cubicBezTo>
                  <a:cubicBezTo>
                    <a:pt x="8634" y="31954"/>
                    <a:pt x="8760" y="31955"/>
                    <a:pt x="8890" y="31956"/>
                  </a:cubicBezTo>
                  <a:cubicBezTo>
                    <a:pt x="8930" y="31956"/>
                    <a:pt x="8968" y="31958"/>
                    <a:pt x="9008" y="31958"/>
                  </a:cubicBezTo>
                  <a:cubicBezTo>
                    <a:pt x="9081" y="31960"/>
                    <a:pt x="9152" y="31960"/>
                    <a:pt x="9225" y="31961"/>
                  </a:cubicBezTo>
                  <a:cubicBezTo>
                    <a:pt x="9270" y="31961"/>
                    <a:pt x="9314" y="31962"/>
                    <a:pt x="9359" y="31962"/>
                  </a:cubicBezTo>
                  <a:lnTo>
                    <a:pt x="9384" y="31962"/>
                  </a:lnTo>
                  <a:cubicBezTo>
                    <a:pt x="9427" y="31962"/>
                    <a:pt x="9473" y="31963"/>
                    <a:pt x="9517" y="31963"/>
                  </a:cubicBezTo>
                  <a:cubicBezTo>
                    <a:pt x="9631" y="31965"/>
                    <a:pt x="9746" y="31966"/>
                    <a:pt x="9862" y="31967"/>
                  </a:cubicBezTo>
                  <a:cubicBezTo>
                    <a:pt x="9914" y="31967"/>
                    <a:pt x="9965" y="31968"/>
                    <a:pt x="10017" y="31968"/>
                  </a:cubicBezTo>
                  <a:cubicBezTo>
                    <a:pt x="10078" y="31970"/>
                    <a:pt x="10140" y="31970"/>
                    <a:pt x="10201" y="31971"/>
                  </a:cubicBezTo>
                  <a:cubicBezTo>
                    <a:pt x="10243" y="31971"/>
                    <a:pt x="10285" y="31972"/>
                    <a:pt x="10326" y="31972"/>
                  </a:cubicBezTo>
                  <a:cubicBezTo>
                    <a:pt x="10360" y="31972"/>
                    <a:pt x="10391" y="31973"/>
                    <a:pt x="10423" y="31973"/>
                  </a:cubicBezTo>
                  <a:cubicBezTo>
                    <a:pt x="10472" y="31973"/>
                    <a:pt x="10523" y="31975"/>
                    <a:pt x="10572" y="31975"/>
                  </a:cubicBezTo>
                  <a:cubicBezTo>
                    <a:pt x="10606" y="31975"/>
                    <a:pt x="10642" y="31976"/>
                    <a:pt x="10675" y="31976"/>
                  </a:cubicBezTo>
                  <a:cubicBezTo>
                    <a:pt x="10721" y="31976"/>
                    <a:pt x="10765" y="31977"/>
                    <a:pt x="10810" y="31977"/>
                  </a:cubicBezTo>
                  <a:cubicBezTo>
                    <a:pt x="10952" y="31978"/>
                    <a:pt x="11096" y="31982"/>
                    <a:pt x="11240" y="31983"/>
                  </a:cubicBezTo>
                  <a:cubicBezTo>
                    <a:pt x="11327" y="31983"/>
                    <a:pt x="11415" y="31984"/>
                    <a:pt x="11503" y="31986"/>
                  </a:cubicBezTo>
                  <a:lnTo>
                    <a:pt x="11529" y="31986"/>
                  </a:lnTo>
                  <a:cubicBezTo>
                    <a:pt x="11577" y="31986"/>
                    <a:pt x="11625" y="31987"/>
                    <a:pt x="11673" y="31987"/>
                  </a:cubicBezTo>
                  <a:cubicBezTo>
                    <a:pt x="11787" y="31988"/>
                    <a:pt x="11903" y="31989"/>
                    <a:pt x="12017" y="31991"/>
                  </a:cubicBezTo>
                  <a:cubicBezTo>
                    <a:pt x="12192" y="31993"/>
                    <a:pt x="12366" y="31994"/>
                    <a:pt x="12541" y="31997"/>
                  </a:cubicBezTo>
                  <a:cubicBezTo>
                    <a:pt x="12774" y="31999"/>
                    <a:pt x="13011" y="32002"/>
                    <a:pt x="13247" y="32005"/>
                  </a:cubicBezTo>
                  <a:lnTo>
                    <a:pt x="13603" y="32009"/>
                  </a:lnTo>
                  <a:cubicBezTo>
                    <a:pt x="13672" y="32010"/>
                    <a:pt x="13740" y="32010"/>
                    <a:pt x="13810" y="32012"/>
                  </a:cubicBezTo>
                  <a:cubicBezTo>
                    <a:pt x="14039" y="32014"/>
                    <a:pt x="14269" y="32015"/>
                    <a:pt x="14500" y="32018"/>
                  </a:cubicBezTo>
                  <a:cubicBezTo>
                    <a:pt x="14860" y="32022"/>
                    <a:pt x="15221" y="32024"/>
                    <a:pt x="15584" y="32029"/>
                  </a:cubicBezTo>
                  <a:cubicBezTo>
                    <a:pt x="15644" y="32029"/>
                    <a:pt x="15705" y="32030"/>
                    <a:pt x="15765" y="32030"/>
                  </a:cubicBezTo>
                  <a:cubicBezTo>
                    <a:pt x="15826" y="32030"/>
                    <a:pt x="15887" y="32031"/>
                    <a:pt x="15947" y="32031"/>
                  </a:cubicBezTo>
                  <a:cubicBezTo>
                    <a:pt x="16007" y="32031"/>
                    <a:pt x="16068" y="32033"/>
                    <a:pt x="16128" y="32033"/>
                  </a:cubicBezTo>
                  <a:cubicBezTo>
                    <a:pt x="16239" y="32034"/>
                    <a:pt x="16352" y="32034"/>
                    <a:pt x="16463" y="32035"/>
                  </a:cubicBezTo>
                  <a:cubicBezTo>
                    <a:pt x="16593" y="32035"/>
                    <a:pt x="16723" y="32036"/>
                    <a:pt x="16853" y="32038"/>
                  </a:cubicBezTo>
                  <a:cubicBezTo>
                    <a:pt x="16927" y="32038"/>
                    <a:pt x="17002" y="32039"/>
                    <a:pt x="17077" y="32039"/>
                  </a:cubicBezTo>
                  <a:cubicBezTo>
                    <a:pt x="17146" y="32039"/>
                    <a:pt x="17214" y="32040"/>
                    <a:pt x="17282" y="32040"/>
                  </a:cubicBezTo>
                  <a:cubicBezTo>
                    <a:pt x="17622" y="32043"/>
                    <a:pt x="17961" y="32045"/>
                    <a:pt x="18300" y="32048"/>
                  </a:cubicBezTo>
                  <a:cubicBezTo>
                    <a:pt x="18358" y="32048"/>
                    <a:pt x="18416" y="32049"/>
                    <a:pt x="18474" y="32049"/>
                  </a:cubicBezTo>
                  <a:cubicBezTo>
                    <a:pt x="18525" y="32049"/>
                    <a:pt x="18575" y="32050"/>
                    <a:pt x="18624" y="32050"/>
                  </a:cubicBezTo>
                  <a:lnTo>
                    <a:pt x="18671" y="32050"/>
                  </a:lnTo>
                  <a:cubicBezTo>
                    <a:pt x="18775" y="32050"/>
                    <a:pt x="18878" y="32050"/>
                    <a:pt x="18979" y="32051"/>
                  </a:cubicBezTo>
                  <a:cubicBezTo>
                    <a:pt x="19245" y="32054"/>
                    <a:pt x="19510" y="32055"/>
                    <a:pt x="19772" y="32056"/>
                  </a:cubicBezTo>
                  <a:cubicBezTo>
                    <a:pt x="19885" y="32056"/>
                    <a:pt x="19997" y="32057"/>
                    <a:pt x="20110" y="32057"/>
                  </a:cubicBezTo>
                  <a:cubicBezTo>
                    <a:pt x="20258" y="32057"/>
                    <a:pt x="20407" y="32059"/>
                    <a:pt x="20554" y="32059"/>
                  </a:cubicBezTo>
                  <a:lnTo>
                    <a:pt x="20665" y="32059"/>
                  </a:lnTo>
                  <a:cubicBezTo>
                    <a:pt x="21136" y="32060"/>
                    <a:pt x="21598" y="32061"/>
                    <a:pt x="22048" y="32061"/>
                  </a:cubicBezTo>
                  <a:lnTo>
                    <a:pt x="22914" y="32061"/>
                  </a:lnTo>
                  <a:cubicBezTo>
                    <a:pt x="23043" y="32060"/>
                    <a:pt x="23170" y="32060"/>
                    <a:pt x="23297" y="32060"/>
                  </a:cubicBezTo>
                  <a:lnTo>
                    <a:pt x="23936" y="32060"/>
                  </a:lnTo>
                  <a:cubicBezTo>
                    <a:pt x="24029" y="32060"/>
                    <a:pt x="24121" y="32059"/>
                    <a:pt x="24214" y="32059"/>
                  </a:cubicBezTo>
                  <a:cubicBezTo>
                    <a:pt x="24283" y="32059"/>
                    <a:pt x="24351" y="32057"/>
                    <a:pt x="24419" y="32057"/>
                  </a:cubicBezTo>
                  <a:lnTo>
                    <a:pt x="24518" y="32057"/>
                  </a:lnTo>
                  <a:cubicBezTo>
                    <a:pt x="24631" y="32056"/>
                    <a:pt x="24741" y="32056"/>
                    <a:pt x="24851" y="32055"/>
                  </a:cubicBezTo>
                  <a:lnTo>
                    <a:pt x="24918" y="32055"/>
                  </a:lnTo>
                  <a:cubicBezTo>
                    <a:pt x="24991" y="32055"/>
                    <a:pt x="25064" y="32055"/>
                    <a:pt x="25137" y="32054"/>
                  </a:cubicBezTo>
                  <a:cubicBezTo>
                    <a:pt x="25178" y="32054"/>
                    <a:pt x="25217" y="32051"/>
                    <a:pt x="25257" y="32051"/>
                  </a:cubicBezTo>
                  <a:lnTo>
                    <a:pt x="25317" y="32051"/>
                  </a:lnTo>
                  <a:cubicBezTo>
                    <a:pt x="25374" y="32051"/>
                    <a:pt x="25431" y="32051"/>
                    <a:pt x="25489" y="32050"/>
                  </a:cubicBezTo>
                  <a:lnTo>
                    <a:pt x="25493" y="32050"/>
                  </a:lnTo>
                  <a:cubicBezTo>
                    <a:pt x="25522" y="32050"/>
                    <a:pt x="25551" y="32049"/>
                    <a:pt x="25581" y="32049"/>
                  </a:cubicBezTo>
                  <a:cubicBezTo>
                    <a:pt x="25629" y="32049"/>
                    <a:pt x="25676" y="32048"/>
                    <a:pt x="25723" y="32048"/>
                  </a:cubicBezTo>
                  <a:cubicBezTo>
                    <a:pt x="25791" y="32046"/>
                    <a:pt x="25858" y="32046"/>
                    <a:pt x="25925" y="32045"/>
                  </a:cubicBezTo>
                  <a:cubicBezTo>
                    <a:pt x="25969" y="32045"/>
                    <a:pt x="26014" y="32044"/>
                    <a:pt x="26057" y="32044"/>
                  </a:cubicBezTo>
                  <a:cubicBezTo>
                    <a:pt x="26093" y="32044"/>
                    <a:pt x="26130" y="32043"/>
                    <a:pt x="26165" y="32043"/>
                  </a:cubicBezTo>
                  <a:cubicBezTo>
                    <a:pt x="26183" y="32041"/>
                    <a:pt x="26201" y="32041"/>
                    <a:pt x="26219" y="32041"/>
                  </a:cubicBezTo>
                  <a:cubicBezTo>
                    <a:pt x="26270" y="32040"/>
                    <a:pt x="26319" y="32040"/>
                    <a:pt x="26369" y="32039"/>
                  </a:cubicBezTo>
                  <a:cubicBezTo>
                    <a:pt x="26406" y="32038"/>
                    <a:pt x="26444" y="32038"/>
                    <a:pt x="26483" y="32036"/>
                  </a:cubicBezTo>
                  <a:cubicBezTo>
                    <a:pt x="26603" y="32034"/>
                    <a:pt x="26720" y="32031"/>
                    <a:pt x="26833" y="32029"/>
                  </a:cubicBezTo>
                  <a:lnTo>
                    <a:pt x="26851" y="32029"/>
                  </a:lnTo>
                  <a:cubicBezTo>
                    <a:pt x="26877" y="32029"/>
                    <a:pt x="26903" y="32027"/>
                    <a:pt x="26928" y="32027"/>
                  </a:cubicBezTo>
                  <a:cubicBezTo>
                    <a:pt x="26954" y="32027"/>
                    <a:pt x="26980" y="32025"/>
                    <a:pt x="27005" y="32025"/>
                  </a:cubicBezTo>
                  <a:cubicBezTo>
                    <a:pt x="27038" y="32024"/>
                    <a:pt x="27072" y="32024"/>
                    <a:pt x="27105" y="32023"/>
                  </a:cubicBezTo>
                  <a:cubicBezTo>
                    <a:pt x="27125" y="32023"/>
                    <a:pt x="27143" y="32022"/>
                    <a:pt x="27164" y="32022"/>
                  </a:cubicBezTo>
                  <a:cubicBezTo>
                    <a:pt x="27185" y="32022"/>
                    <a:pt x="27205" y="32020"/>
                    <a:pt x="27225" y="32020"/>
                  </a:cubicBezTo>
                  <a:cubicBezTo>
                    <a:pt x="27236" y="32019"/>
                    <a:pt x="27249" y="32019"/>
                    <a:pt x="27260" y="32019"/>
                  </a:cubicBezTo>
                  <a:cubicBezTo>
                    <a:pt x="27303" y="32018"/>
                    <a:pt x="27346" y="32017"/>
                    <a:pt x="27388" y="32015"/>
                  </a:cubicBezTo>
                  <a:cubicBezTo>
                    <a:pt x="27403" y="32015"/>
                    <a:pt x="27419" y="32014"/>
                    <a:pt x="27435" y="32014"/>
                  </a:cubicBezTo>
                  <a:cubicBezTo>
                    <a:pt x="27459" y="32013"/>
                    <a:pt x="27481" y="32013"/>
                    <a:pt x="27502" y="32012"/>
                  </a:cubicBezTo>
                  <a:cubicBezTo>
                    <a:pt x="27537" y="32012"/>
                    <a:pt x="27568" y="32010"/>
                    <a:pt x="27601" y="32009"/>
                  </a:cubicBezTo>
                  <a:cubicBezTo>
                    <a:pt x="27612" y="32009"/>
                    <a:pt x="27625" y="32008"/>
                    <a:pt x="27636" y="32008"/>
                  </a:cubicBezTo>
                  <a:cubicBezTo>
                    <a:pt x="27689" y="32007"/>
                    <a:pt x="27742" y="32003"/>
                    <a:pt x="27793" y="32002"/>
                  </a:cubicBezTo>
                  <a:cubicBezTo>
                    <a:pt x="27927" y="31997"/>
                    <a:pt x="28054" y="31992"/>
                    <a:pt x="28171" y="31986"/>
                  </a:cubicBezTo>
                  <a:cubicBezTo>
                    <a:pt x="28199" y="31984"/>
                    <a:pt x="28225" y="31983"/>
                    <a:pt x="28251" y="31982"/>
                  </a:cubicBezTo>
                  <a:cubicBezTo>
                    <a:pt x="28263" y="31981"/>
                    <a:pt x="28277" y="31981"/>
                    <a:pt x="28289" y="31978"/>
                  </a:cubicBezTo>
                  <a:lnTo>
                    <a:pt x="28298" y="31978"/>
                  </a:lnTo>
                  <a:cubicBezTo>
                    <a:pt x="28308" y="31978"/>
                    <a:pt x="28319" y="31977"/>
                    <a:pt x="28327" y="31977"/>
                  </a:cubicBezTo>
                  <a:cubicBezTo>
                    <a:pt x="28381" y="31975"/>
                    <a:pt x="28432" y="31971"/>
                    <a:pt x="28481" y="31968"/>
                  </a:cubicBezTo>
                  <a:cubicBezTo>
                    <a:pt x="28489" y="31968"/>
                    <a:pt x="28499" y="31967"/>
                    <a:pt x="28509" y="31967"/>
                  </a:cubicBezTo>
                  <a:cubicBezTo>
                    <a:pt x="28519" y="31966"/>
                    <a:pt x="28530" y="31966"/>
                    <a:pt x="28540" y="31965"/>
                  </a:cubicBezTo>
                  <a:cubicBezTo>
                    <a:pt x="28552" y="31963"/>
                    <a:pt x="28562" y="31963"/>
                    <a:pt x="28575" y="31962"/>
                  </a:cubicBezTo>
                  <a:cubicBezTo>
                    <a:pt x="28583" y="31961"/>
                    <a:pt x="28593" y="31961"/>
                    <a:pt x="28603" y="31960"/>
                  </a:cubicBezTo>
                  <a:cubicBezTo>
                    <a:pt x="28623" y="31956"/>
                    <a:pt x="28642" y="31955"/>
                    <a:pt x="28661" y="31954"/>
                  </a:cubicBezTo>
                  <a:cubicBezTo>
                    <a:pt x="28672" y="31952"/>
                    <a:pt x="28682" y="31952"/>
                    <a:pt x="28693" y="31951"/>
                  </a:cubicBezTo>
                  <a:cubicBezTo>
                    <a:pt x="28702" y="31950"/>
                    <a:pt x="28710" y="31950"/>
                    <a:pt x="28718" y="31949"/>
                  </a:cubicBezTo>
                  <a:cubicBezTo>
                    <a:pt x="28722" y="31947"/>
                    <a:pt x="28724" y="31947"/>
                    <a:pt x="28728" y="31947"/>
                  </a:cubicBezTo>
                  <a:cubicBezTo>
                    <a:pt x="28737" y="31946"/>
                    <a:pt x="28745" y="31946"/>
                    <a:pt x="28754" y="31945"/>
                  </a:cubicBezTo>
                  <a:cubicBezTo>
                    <a:pt x="28780" y="31942"/>
                    <a:pt x="28805" y="31940"/>
                    <a:pt x="28830" y="31937"/>
                  </a:cubicBezTo>
                  <a:cubicBezTo>
                    <a:pt x="31264" y="31679"/>
                    <a:pt x="32445" y="30759"/>
                    <a:pt x="32549" y="26929"/>
                  </a:cubicBezTo>
                  <a:cubicBezTo>
                    <a:pt x="32600" y="25051"/>
                    <a:pt x="32584" y="19937"/>
                    <a:pt x="32569" y="14981"/>
                  </a:cubicBezTo>
                  <a:cubicBezTo>
                    <a:pt x="32556" y="12079"/>
                    <a:pt x="32542" y="9230"/>
                    <a:pt x="32538" y="7117"/>
                  </a:cubicBezTo>
                  <a:cubicBezTo>
                    <a:pt x="32535" y="5478"/>
                    <a:pt x="32539" y="4282"/>
                    <a:pt x="32555" y="3844"/>
                  </a:cubicBezTo>
                  <a:cubicBezTo>
                    <a:pt x="32601" y="2602"/>
                    <a:pt x="32601" y="273"/>
                    <a:pt x="28932" y="118"/>
                  </a:cubicBezTo>
                  <a:cubicBezTo>
                    <a:pt x="26714" y="24"/>
                    <a:pt x="19523" y="1"/>
                    <a:pt x="13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rotWithShape="0" algn="bl" dir="2700000" dist="11430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80"/>
            <p:cNvSpPr/>
            <p:nvPr/>
          </p:nvSpPr>
          <p:spPr>
            <a:xfrm flipH="1">
              <a:off x="7327506" y="1836306"/>
              <a:ext cx="529059" cy="230319"/>
            </a:xfrm>
            <a:custGeom>
              <a:rect b="b" l="l" r="r" t="t"/>
              <a:pathLst>
                <a:path extrusionOk="0" h="3925" w="9016">
                  <a:moveTo>
                    <a:pt x="5344" y="0"/>
                  </a:moveTo>
                  <a:cubicBezTo>
                    <a:pt x="4907" y="0"/>
                    <a:pt x="4470" y="11"/>
                    <a:pt x="4058" y="37"/>
                  </a:cubicBezTo>
                  <a:cubicBezTo>
                    <a:pt x="1920" y="174"/>
                    <a:pt x="1" y="494"/>
                    <a:pt x="1" y="494"/>
                  </a:cubicBezTo>
                  <a:cubicBezTo>
                    <a:pt x="1" y="494"/>
                    <a:pt x="482" y="2914"/>
                    <a:pt x="3769" y="3807"/>
                  </a:cubicBezTo>
                  <a:cubicBezTo>
                    <a:pt x="4066" y="3887"/>
                    <a:pt x="4351" y="3924"/>
                    <a:pt x="4625" y="3924"/>
                  </a:cubicBezTo>
                  <a:cubicBezTo>
                    <a:pt x="7394" y="3924"/>
                    <a:pt x="9016" y="188"/>
                    <a:pt x="9016" y="188"/>
                  </a:cubicBezTo>
                  <a:cubicBezTo>
                    <a:pt x="9016" y="188"/>
                    <a:pt x="7178" y="0"/>
                    <a:pt x="5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80"/>
            <p:cNvSpPr/>
            <p:nvPr/>
          </p:nvSpPr>
          <p:spPr>
            <a:xfrm flipH="1">
              <a:off x="7210439" y="1712491"/>
              <a:ext cx="1097257" cy="708913"/>
            </a:xfrm>
            <a:custGeom>
              <a:rect b="b" l="l" r="r" t="t"/>
              <a:pathLst>
                <a:path extrusionOk="0" h="12081" w="18699">
                  <a:moveTo>
                    <a:pt x="9006" y="1"/>
                  </a:moveTo>
                  <a:lnTo>
                    <a:pt x="9052" y="763"/>
                  </a:lnTo>
                  <a:lnTo>
                    <a:pt x="9107" y="1685"/>
                  </a:lnTo>
                  <a:lnTo>
                    <a:pt x="9149" y="2395"/>
                  </a:lnTo>
                  <a:lnTo>
                    <a:pt x="9172" y="2781"/>
                  </a:lnTo>
                  <a:lnTo>
                    <a:pt x="8432" y="2878"/>
                  </a:lnTo>
                  <a:lnTo>
                    <a:pt x="7802" y="2960"/>
                  </a:lnTo>
                  <a:lnTo>
                    <a:pt x="7406" y="3010"/>
                  </a:lnTo>
                  <a:lnTo>
                    <a:pt x="7249" y="3031"/>
                  </a:lnTo>
                  <a:lnTo>
                    <a:pt x="7078" y="3054"/>
                  </a:lnTo>
                  <a:cubicBezTo>
                    <a:pt x="7078" y="3054"/>
                    <a:pt x="6629" y="3167"/>
                    <a:pt x="6013" y="3394"/>
                  </a:cubicBezTo>
                  <a:cubicBezTo>
                    <a:pt x="5121" y="3720"/>
                    <a:pt x="3878" y="4284"/>
                    <a:pt x="3154" y="5081"/>
                  </a:cubicBezTo>
                  <a:cubicBezTo>
                    <a:pt x="2445" y="5859"/>
                    <a:pt x="1186" y="7429"/>
                    <a:pt x="3" y="11735"/>
                  </a:cubicBezTo>
                  <a:cubicBezTo>
                    <a:pt x="1" y="11737"/>
                    <a:pt x="1" y="11742"/>
                    <a:pt x="0" y="11745"/>
                  </a:cubicBezTo>
                  <a:cubicBezTo>
                    <a:pt x="5" y="11746"/>
                    <a:pt x="7" y="11746"/>
                    <a:pt x="11" y="11747"/>
                  </a:cubicBezTo>
                  <a:cubicBezTo>
                    <a:pt x="404" y="11855"/>
                    <a:pt x="889" y="11915"/>
                    <a:pt x="1482" y="11915"/>
                  </a:cubicBezTo>
                  <a:cubicBezTo>
                    <a:pt x="1959" y="11915"/>
                    <a:pt x="2820" y="11923"/>
                    <a:pt x="3946" y="11936"/>
                  </a:cubicBezTo>
                  <a:cubicBezTo>
                    <a:pt x="4029" y="11606"/>
                    <a:pt x="4102" y="11314"/>
                    <a:pt x="4160" y="11080"/>
                  </a:cubicBezTo>
                  <a:cubicBezTo>
                    <a:pt x="4192" y="10954"/>
                    <a:pt x="4220" y="10844"/>
                    <a:pt x="4243" y="10754"/>
                  </a:cubicBezTo>
                  <a:cubicBezTo>
                    <a:pt x="4288" y="10571"/>
                    <a:pt x="4314" y="10468"/>
                    <a:pt x="4314" y="10468"/>
                  </a:cubicBezTo>
                  <a:lnTo>
                    <a:pt x="4339" y="11795"/>
                  </a:lnTo>
                  <a:lnTo>
                    <a:pt x="4342" y="11942"/>
                  </a:lnTo>
                  <a:cubicBezTo>
                    <a:pt x="7360" y="11977"/>
                    <a:pt x="12006" y="12039"/>
                    <a:pt x="16326" y="12068"/>
                  </a:cubicBezTo>
                  <a:cubicBezTo>
                    <a:pt x="16822" y="12073"/>
                    <a:pt x="17313" y="12075"/>
                    <a:pt x="17798" y="12078"/>
                  </a:cubicBezTo>
                  <a:cubicBezTo>
                    <a:pt x="18097" y="12079"/>
                    <a:pt x="18395" y="12080"/>
                    <a:pt x="18688" y="12081"/>
                  </a:cubicBezTo>
                  <a:lnTo>
                    <a:pt x="18644" y="9391"/>
                  </a:lnTo>
                  <a:lnTo>
                    <a:pt x="18641" y="9267"/>
                  </a:lnTo>
                  <a:lnTo>
                    <a:pt x="18635" y="8928"/>
                  </a:lnTo>
                  <a:cubicBezTo>
                    <a:pt x="18657" y="8919"/>
                    <a:pt x="18677" y="8911"/>
                    <a:pt x="18699" y="8901"/>
                  </a:cubicBezTo>
                  <a:cubicBezTo>
                    <a:pt x="18652" y="8536"/>
                    <a:pt x="18578" y="8224"/>
                    <a:pt x="18483" y="7950"/>
                  </a:cubicBezTo>
                  <a:cubicBezTo>
                    <a:pt x="17920" y="6325"/>
                    <a:pt x="16671" y="6033"/>
                    <a:pt x="16574" y="3811"/>
                  </a:cubicBezTo>
                  <a:cubicBezTo>
                    <a:pt x="16538" y="3791"/>
                    <a:pt x="16500" y="3771"/>
                    <a:pt x="16460" y="3751"/>
                  </a:cubicBezTo>
                  <a:cubicBezTo>
                    <a:pt x="16329" y="3683"/>
                    <a:pt x="16178" y="3606"/>
                    <a:pt x="16016" y="3524"/>
                  </a:cubicBezTo>
                  <a:cubicBezTo>
                    <a:pt x="15779" y="3402"/>
                    <a:pt x="15520" y="3271"/>
                    <a:pt x="15272" y="3148"/>
                  </a:cubicBezTo>
                  <a:lnTo>
                    <a:pt x="15178" y="3101"/>
                  </a:lnTo>
                  <a:cubicBezTo>
                    <a:pt x="14906" y="2967"/>
                    <a:pt x="14653" y="2840"/>
                    <a:pt x="14460" y="2744"/>
                  </a:cubicBezTo>
                  <a:cubicBezTo>
                    <a:pt x="14243" y="2637"/>
                    <a:pt x="14103" y="2567"/>
                    <a:pt x="14103" y="2567"/>
                  </a:cubicBezTo>
                  <a:lnTo>
                    <a:pt x="14061" y="2125"/>
                  </a:lnTo>
                  <a:lnTo>
                    <a:pt x="14053" y="2058"/>
                  </a:lnTo>
                  <a:lnTo>
                    <a:pt x="13957" y="1062"/>
                  </a:lnTo>
                  <a:lnTo>
                    <a:pt x="13890" y="372"/>
                  </a:lnTo>
                  <a:lnTo>
                    <a:pt x="13885" y="321"/>
                  </a:lnTo>
                  <a:lnTo>
                    <a:pt x="13880" y="270"/>
                  </a:lnTo>
                  <a:lnTo>
                    <a:pt x="13858" y="41"/>
                  </a:lnTo>
                  <a:lnTo>
                    <a:pt x="9006" y="1"/>
                  </a:lnTo>
                  <a:close/>
                </a:path>
              </a:pathLst>
            </a:custGeom>
            <a:solidFill>
              <a:srgbClr val="E7A1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80"/>
            <p:cNvSpPr/>
            <p:nvPr/>
          </p:nvSpPr>
          <p:spPr>
            <a:xfrm flipH="1">
              <a:off x="7483008" y="1712667"/>
              <a:ext cx="296217" cy="123580"/>
            </a:xfrm>
            <a:custGeom>
              <a:rect b="b" l="l" r="r" t="t"/>
              <a:pathLst>
                <a:path extrusionOk="0" h="2106" w="5048">
                  <a:moveTo>
                    <a:pt x="0" y="0"/>
                  </a:moveTo>
                  <a:lnTo>
                    <a:pt x="101" y="1685"/>
                  </a:lnTo>
                  <a:cubicBezTo>
                    <a:pt x="1336" y="2009"/>
                    <a:pt x="2621" y="2106"/>
                    <a:pt x="3712" y="2106"/>
                  </a:cubicBezTo>
                  <a:cubicBezTo>
                    <a:pt x="4204" y="2106"/>
                    <a:pt x="4656" y="2086"/>
                    <a:pt x="5047" y="2059"/>
                  </a:cubicBezTo>
                  <a:lnTo>
                    <a:pt x="4852" y="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88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80"/>
            <p:cNvSpPr/>
            <p:nvPr/>
          </p:nvSpPr>
          <p:spPr>
            <a:xfrm flipH="1">
              <a:off x="7107514" y="1848863"/>
              <a:ext cx="947389" cy="572834"/>
            </a:xfrm>
            <a:custGeom>
              <a:rect b="b" l="l" r="r" t="t"/>
              <a:pathLst>
                <a:path extrusionOk="0" h="9762" w="16145">
                  <a:moveTo>
                    <a:pt x="11092" y="1"/>
                  </a:moveTo>
                  <a:cubicBezTo>
                    <a:pt x="10777" y="165"/>
                    <a:pt x="10462" y="304"/>
                    <a:pt x="10150" y="423"/>
                  </a:cubicBezTo>
                  <a:cubicBezTo>
                    <a:pt x="9648" y="613"/>
                    <a:pt x="9153" y="748"/>
                    <a:pt x="8674" y="838"/>
                  </a:cubicBezTo>
                  <a:cubicBezTo>
                    <a:pt x="8658" y="841"/>
                    <a:pt x="8642" y="845"/>
                    <a:pt x="8625" y="847"/>
                  </a:cubicBezTo>
                  <a:cubicBezTo>
                    <a:pt x="8610" y="851"/>
                    <a:pt x="8592" y="854"/>
                    <a:pt x="8576" y="857"/>
                  </a:cubicBezTo>
                  <a:cubicBezTo>
                    <a:pt x="8136" y="935"/>
                    <a:pt x="7710" y="976"/>
                    <a:pt x="7303" y="988"/>
                  </a:cubicBezTo>
                  <a:cubicBezTo>
                    <a:pt x="7203" y="991"/>
                    <a:pt x="7104" y="993"/>
                    <a:pt x="7007" y="993"/>
                  </a:cubicBezTo>
                  <a:cubicBezTo>
                    <a:pt x="5788" y="993"/>
                    <a:pt x="4769" y="756"/>
                    <a:pt x="4123" y="555"/>
                  </a:cubicBezTo>
                  <a:cubicBezTo>
                    <a:pt x="3651" y="408"/>
                    <a:pt x="3380" y="279"/>
                    <a:pt x="3380" y="279"/>
                  </a:cubicBezTo>
                  <a:cubicBezTo>
                    <a:pt x="2771" y="398"/>
                    <a:pt x="2244" y="535"/>
                    <a:pt x="1778" y="691"/>
                  </a:cubicBezTo>
                  <a:lnTo>
                    <a:pt x="1702" y="1071"/>
                  </a:lnTo>
                  <a:lnTo>
                    <a:pt x="30" y="9474"/>
                  </a:lnTo>
                  <a:lnTo>
                    <a:pt x="1" y="9619"/>
                  </a:lnTo>
                  <a:lnTo>
                    <a:pt x="32" y="9619"/>
                  </a:lnTo>
                  <a:cubicBezTo>
                    <a:pt x="3051" y="9654"/>
                    <a:pt x="7697" y="9716"/>
                    <a:pt x="12016" y="9745"/>
                  </a:cubicBezTo>
                  <a:cubicBezTo>
                    <a:pt x="12512" y="9750"/>
                    <a:pt x="13004" y="9752"/>
                    <a:pt x="13488" y="9755"/>
                  </a:cubicBezTo>
                  <a:cubicBezTo>
                    <a:pt x="13788" y="9756"/>
                    <a:pt x="14086" y="9757"/>
                    <a:pt x="14379" y="9758"/>
                  </a:cubicBezTo>
                  <a:cubicBezTo>
                    <a:pt x="14850" y="9760"/>
                    <a:pt x="15312" y="9761"/>
                    <a:pt x="15762" y="9761"/>
                  </a:cubicBezTo>
                  <a:lnTo>
                    <a:pt x="15950" y="9761"/>
                  </a:lnTo>
                  <a:cubicBezTo>
                    <a:pt x="15949" y="9738"/>
                    <a:pt x="15949" y="9714"/>
                    <a:pt x="15948" y="9692"/>
                  </a:cubicBezTo>
                  <a:cubicBezTo>
                    <a:pt x="15912" y="8820"/>
                    <a:pt x="15991" y="8386"/>
                    <a:pt x="15991" y="8386"/>
                  </a:cubicBezTo>
                  <a:cubicBezTo>
                    <a:pt x="16043" y="8363"/>
                    <a:pt x="16094" y="8334"/>
                    <a:pt x="16144" y="8305"/>
                  </a:cubicBezTo>
                  <a:cubicBezTo>
                    <a:pt x="15804" y="7166"/>
                    <a:pt x="15366" y="6280"/>
                    <a:pt x="14901" y="5463"/>
                  </a:cubicBezTo>
                  <a:cubicBezTo>
                    <a:pt x="14107" y="4065"/>
                    <a:pt x="13235" y="2864"/>
                    <a:pt x="12653" y="929"/>
                  </a:cubicBezTo>
                  <a:cubicBezTo>
                    <a:pt x="12446" y="1021"/>
                    <a:pt x="12265" y="1058"/>
                    <a:pt x="12108" y="1058"/>
                  </a:cubicBezTo>
                  <a:cubicBezTo>
                    <a:pt x="12102" y="1058"/>
                    <a:pt x="12095" y="1058"/>
                    <a:pt x="12089" y="1058"/>
                  </a:cubicBezTo>
                  <a:cubicBezTo>
                    <a:pt x="11994" y="1055"/>
                    <a:pt x="11908" y="1038"/>
                    <a:pt x="11830" y="1011"/>
                  </a:cubicBezTo>
                  <a:cubicBezTo>
                    <a:pt x="11597" y="930"/>
                    <a:pt x="11433" y="753"/>
                    <a:pt x="11320" y="571"/>
                  </a:cubicBezTo>
                  <a:cubicBezTo>
                    <a:pt x="11303" y="545"/>
                    <a:pt x="11288" y="518"/>
                    <a:pt x="11274" y="492"/>
                  </a:cubicBezTo>
                  <a:cubicBezTo>
                    <a:pt x="11138" y="241"/>
                    <a:pt x="11092" y="1"/>
                    <a:pt x="110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80"/>
            <p:cNvSpPr/>
            <p:nvPr/>
          </p:nvSpPr>
          <p:spPr>
            <a:xfrm flipH="1">
              <a:off x="7950511" y="1889352"/>
              <a:ext cx="374378" cy="524012"/>
            </a:xfrm>
            <a:custGeom>
              <a:rect b="b" l="l" r="r" t="t"/>
              <a:pathLst>
                <a:path extrusionOk="0" h="8930" w="6380">
                  <a:moveTo>
                    <a:pt x="6379" y="1"/>
                  </a:moveTo>
                  <a:lnTo>
                    <a:pt x="6379" y="1"/>
                  </a:lnTo>
                  <a:cubicBezTo>
                    <a:pt x="4505" y="626"/>
                    <a:pt x="3631" y="1553"/>
                    <a:pt x="2529" y="2798"/>
                  </a:cubicBezTo>
                  <a:cubicBezTo>
                    <a:pt x="1301" y="4177"/>
                    <a:pt x="543" y="6246"/>
                    <a:pt x="61" y="8362"/>
                  </a:cubicBezTo>
                  <a:cubicBezTo>
                    <a:pt x="52" y="8399"/>
                    <a:pt x="44" y="8435"/>
                    <a:pt x="37" y="8472"/>
                  </a:cubicBezTo>
                  <a:cubicBezTo>
                    <a:pt x="23" y="8527"/>
                    <a:pt x="12" y="8583"/>
                    <a:pt x="0" y="8638"/>
                  </a:cubicBezTo>
                  <a:cubicBezTo>
                    <a:pt x="11" y="8642"/>
                    <a:pt x="22" y="8645"/>
                    <a:pt x="32" y="8649"/>
                  </a:cubicBezTo>
                  <a:cubicBezTo>
                    <a:pt x="50" y="8656"/>
                    <a:pt x="68" y="8663"/>
                    <a:pt x="86" y="8669"/>
                  </a:cubicBezTo>
                  <a:cubicBezTo>
                    <a:pt x="96" y="8671"/>
                    <a:pt x="107" y="8675"/>
                    <a:pt x="117" y="8680"/>
                  </a:cubicBezTo>
                  <a:cubicBezTo>
                    <a:pt x="136" y="8686"/>
                    <a:pt x="155" y="8692"/>
                    <a:pt x="174" y="8699"/>
                  </a:cubicBezTo>
                  <a:cubicBezTo>
                    <a:pt x="181" y="8702"/>
                    <a:pt x="188" y="8703"/>
                    <a:pt x="194" y="8706"/>
                  </a:cubicBezTo>
                  <a:cubicBezTo>
                    <a:pt x="205" y="8710"/>
                    <a:pt x="216" y="8712"/>
                    <a:pt x="228" y="8716"/>
                  </a:cubicBezTo>
                  <a:cubicBezTo>
                    <a:pt x="231" y="8716"/>
                    <a:pt x="232" y="8717"/>
                    <a:pt x="235" y="8717"/>
                  </a:cubicBezTo>
                  <a:cubicBezTo>
                    <a:pt x="249" y="8721"/>
                    <a:pt x="262" y="8726"/>
                    <a:pt x="277" y="8729"/>
                  </a:cubicBezTo>
                  <a:cubicBezTo>
                    <a:pt x="283" y="8732"/>
                    <a:pt x="290" y="8734"/>
                    <a:pt x="298" y="8736"/>
                  </a:cubicBezTo>
                  <a:cubicBezTo>
                    <a:pt x="301" y="8737"/>
                    <a:pt x="304" y="8737"/>
                    <a:pt x="308" y="8738"/>
                  </a:cubicBezTo>
                  <a:lnTo>
                    <a:pt x="310" y="8738"/>
                  </a:lnTo>
                  <a:cubicBezTo>
                    <a:pt x="322" y="8741"/>
                    <a:pt x="334" y="8744"/>
                    <a:pt x="346" y="8747"/>
                  </a:cubicBezTo>
                  <a:cubicBezTo>
                    <a:pt x="371" y="8754"/>
                    <a:pt x="395" y="8760"/>
                    <a:pt x="421" y="8767"/>
                  </a:cubicBezTo>
                  <a:cubicBezTo>
                    <a:pt x="434" y="8769"/>
                    <a:pt x="447" y="8774"/>
                    <a:pt x="460" y="8776"/>
                  </a:cubicBezTo>
                  <a:cubicBezTo>
                    <a:pt x="472" y="8779"/>
                    <a:pt x="486" y="8781"/>
                    <a:pt x="497" y="8784"/>
                  </a:cubicBezTo>
                  <a:cubicBezTo>
                    <a:pt x="501" y="8785"/>
                    <a:pt x="503" y="8785"/>
                    <a:pt x="507" y="8786"/>
                  </a:cubicBezTo>
                  <a:cubicBezTo>
                    <a:pt x="518" y="8788"/>
                    <a:pt x="528" y="8790"/>
                    <a:pt x="540" y="8793"/>
                  </a:cubicBezTo>
                  <a:cubicBezTo>
                    <a:pt x="566" y="8799"/>
                    <a:pt x="593" y="8804"/>
                    <a:pt x="621" y="8809"/>
                  </a:cubicBezTo>
                  <a:cubicBezTo>
                    <a:pt x="635" y="8811"/>
                    <a:pt x="648" y="8814"/>
                    <a:pt x="663" y="8816"/>
                  </a:cubicBezTo>
                  <a:cubicBezTo>
                    <a:pt x="690" y="8822"/>
                    <a:pt x="718" y="8826"/>
                    <a:pt x="748" y="8831"/>
                  </a:cubicBezTo>
                  <a:cubicBezTo>
                    <a:pt x="762" y="8833"/>
                    <a:pt x="778" y="8836"/>
                    <a:pt x="793" y="8838"/>
                  </a:cubicBezTo>
                  <a:cubicBezTo>
                    <a:pt x="802" y="8840"/>
                    <a:pt x="812" y="8841"/>
                    <a:pt x="823" y="8842"/>
                  </a:cubicBezTo>
                  <a:cubicBezTo>
                    <a:pt x="844" y="8847"/>
                    <a:pt x="864" y="8849"/>
                    <a:pt x="885" y="8852"/>
                  </a:cubicBezTo>
                  <a:cubicBezTo>
                    <a:pt x="914" y="8856"/>
                    <a:pt x="941" y="8859"/>
                    <a:pt x="968" y="8862"/>
                  </a:cubicBezTo>
                  <a:cubicBezTo>
                    <a:pt x="997" y="8866"/>
                    <a:pt x="1026" y="8870"/>
                    <a:pt x="1057" y="8873"/>
                  </a:cubicBezTo>
                  <a:cubicBezTo>
                    <a:pt x="1096" y="8877"/>
                    <a:pt x="1136" y="8880"/>
                    <a:pt x="1178" y="8883"/>
                  </a:cubicBezTo>
                  <a:cubicBezTo>
                    <a:pt x="1191" y="8884"/>
                    <a:pt x="1204" y="8884"/>
                    <a:pt x="1217" y="8885"/>
                  </a:cubicBezTo>
                  <a:cubicBezTo>
                    <a:pt x="1230" y="8887"/>
                    <a:pt x="1243" y="8887"/>
                    <a:pt x="1256" y="8888"/>
                  </a:cubicBezTo>
                  <a:cubicBezTo>
                    <a:pt x="1272" y="8889"/>
                    <a:pt x="1286" y="8889"/>
                    <a:pt x="1302" y="8891"/>
                  </a:cubicBezTo>
                  <a:cubicBezTo>
                    <a:pt x="1327" y="8893"/>
                    <a:pt x="1353" y="8894"/>
                    <a:pt x="1379" y="8895"/>
                  </a:cubicBezTo>
                  <a:cubicBezTo>
                    <a:pt x="1392" y="8895"/>
                    <a:pt x="1405" y="8896"/>
                    <a:pt x="1418" y="8896"/>
                  </a:cubicBezTo>
                  <a:cubicBezTo>
                    <a:pt x="1480" y="8899"/>
                    <a:pt x="1545" y="8901"/>
                    <a:pt x="1611" y="8903"/>
                  </a:cubicBezTo>
                  <a:cubicBezTo>
                    <a:pt x="1626" y="8904"/>
                    <a:pt x="1642" y="8904"/>
                    <a:pt x="1658" y="8904"/>
                  </a:cubicBezTo>
                  <a:lnTo>
                    <a:pt x="1775" y="8904"/>
                  </a:lnTo>
                  <a:cubicBezTo>
                    <a:pt x="1872" y="8904"/>
                    <a:pt x="1985" y="8904"/>
                    <a:pt x="2112" y="8905"/>
                  </a:cubicBezTo>
                  <a:lnTo>
                    <a:pt x="2142" y="8905"/>
                  </a:lnTo>
                  <a:cubicBezTo>
                    <a:pt x="2183" y="8906"/>
                    <a:pt x="2225" y="8906"/>
                    <a:pt x="2267" y="8906"/>
                  </a:cubicBezTo>
                  <a:lnTo>
                    <a:pt x="2325" y="8906"/>
                  </a:lnTo>
                  <a:cubicBezTo>
                    <a:pt x="2367" y="8908"/>
                    <a:pt x="2411" y="8908"/>
                    <a:pt x="2455" y="8908"/>
                  </a:cubicBezTo>
                  <a:lnTo>
                    <a:pt x="2579" y="8908"/>
                  </a:lnTo>
                  <a:cubicBezTo>
                    <a:pt x="2606" y="8909"/>
                    <a:pt x="2633" y="8909"/>
                    <a:pt x="2660" y="8909"/>
                  </a:cubicBezTo>
                  <a:lnTo>
                    <a:pt x="2764" y="8909"/>
                  </a:lnTo>
                  <a:cubicBezTo>
                    <a:pt x="2789" y="8910"/>
                    <a:pt x="2817" y="8910"/>
                    <a:pt x="2843" y="8910"/>
                  </a:cubicBezTo>
                  <a:cubicBezTo>
                    <a:pt x="2900" y="8910"/>
                    <a:pt x="2957" y="8911"/>
                    <a:pt x="3018" y="8911"/>
                  </a:cubicBezTo>
                  <a:cubicBezTo>
                    <a:pt x="3049" y="8911"/>
                    <a:pt x="3081" y="8913"/>
                    <a:pt x="3113" y="8913"/>
                  </a:cubicBezTo>
                  <a:cubicBezTo>
                    <a:pt x="3191" y="8915"/>
                    <a:pt x="3272" y="8915"/>
                    <a:pt x="3354" y="8916"/>
                  </a:cubicBezTo>
                  <a:cubicBezTo>
                    <a:pt x="3391" y="8916"/>
                    <a:pt x="3427" y="8917"/>
                    <a:pt x="3465" y="8917"/>
                  </a:cubicBezTo>
                  <a:lnTo>
                    <a:pt x="3587" y="8917"/>
                  </a:lnTo>
                  <a:cubicBezTo>
                    <a:pt x="3616" y="8917"/>
                    <a:pt x="3646" y="8919"/>
                    <a:pt x="3678" y="8919"/>
                  </a:cubicBezTo>
                  <a:lnTo>
                    <a:pt x="3682" y="8919"/>
                  </a:lnTo>
                  <a:cubicBezTo>
                    <a:pt x="3714" y="8919"/>
                    <a:pt x="3747" y="8920"/>
                    <a:pt x="3780" y="8920"/>
                  </a:cubicBezTo>
                  <a:cubicBezTo>
                    <a:pt x="3801" y="8921"/>
                    <a:pt x="3823" y="8921"/>
                    <a:pt x="3844" y="8921"/>
                  </a:cubicBezTo>
                  <a:lnTo>
                    <a:pt x="3900" y="8921"/>
                  </a:lnTo>
                  <a:cubicBezTo>
                    <a:pt x="3938" y="8921"/>
                    <a:pt x="3975" y="8923"/>
                    <a:pt x="4013" y="8923"/>
                  </a:cubicBezTo>
                  <a:lnTo>
                    <a:pt x="4031" y="8923"/>
                  </a:lnTo>
                  <a:cubicBezTo>
                    <a:pt x="4063" y="8923"/>
                    <a:pt x="4096" y="8924"/>
                    <a:pt x="4130" y="8924"/>
                  </a:cubicBezTo>
                  <a:lnTo>
                    <a:pt x="4133" y="8924"/>
                  </a:lnTo>
                  <a:cubicBezTo>
                    <a:pt x="4167" y="8924"/>
                    <a:pt x="4203" y="8925"/>
                    <a:pt x="4237" y="8925"/>
                  </a:cubicBezTo>
                  <a:lnTo>
                    <a:pt x="4247" y="8925"/>
                  </a:lnTo>
                  <a:cubicBezTo>
                    <a:pt x="4303" y="8925"/>
                    <a:pt x="4360" y="8926"/>
                    <a:pt x="4418" y="8926"/>
                  </a:cubicBezTo>
                  <a:cubicBezTo>
                    <a:pt x="4477" y="8928"/>
                    <a:pt x="4539" y="8928"/>
                    <a:pt x="4602" y="8929"/>
                  </a:cubicBezTo>
                  <a:lnTo>
                    <a:pt x="4631" y="8784"/>
                  </a:lnTo>
                  <a:lnTo>
                    <a:pt x="6303" y="381"/>
                  </a:lnTo>
                  <a:lnTo>
                    <a:pt x="63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80"/>
            <p:cNvSpPr/>
            <p:nvPr/>
          </p:nvSpPr>
          <p:spPr>
            <a:xfrm flipH="1">
              <a:off x="6996199" y="1849098"/>
              <a:ext cx="359298" cy="572599"/>
            </a:xfrm>
            <a:custGeom>
              <a:rect b="b" l="l" r="r" t="t"/>
              <a:pathLst>
                <a:path extrusionOk="0" h="9758" w="6123">
                  <a:moveTo>
                    <a:pt x="1" y="1"/>
                  </a:moveTo>
                  <a:lnTo>
                    <a:pt x="6" y="32"/>
                  </a:lnTo>
                  <a:lnTo>
                    <a:pt x="110" y="678"/>
                  </a:lnTo>
                  <a:lnTo>
                    <a:pt x="171" y="1055"/>
                  </a:lnTo>
                  <a:lnTo>
                    <a:pt x="231" y="1427"/>
                  </a:lnTo>
                  <a:lnTo>
                    <a:pt x="954" y="5920"/>
                  </a:lnTo>
                  <a:lnTo>
                    <a:pt x="1571" y="9751"/>
                  </a:lnTo>
                  <a:cubicBezTo>
                    <a:pt x="1870" y="9752"/>
                    <a:pt x="2168" y="9753"/>
                    <a:pt x="2461" y="9755"/>
                  </a:cubicBezTo>
                  <a:cubicBezTo>
                    <a:pt x="2933" y="9756"/>
                    <a:pt x="3394" y="9757"/>
                    <a:pt x="3844" y="9757"/>
                  </a:cubicBezTo>
                  <a:lnTo>
                    <a:pt x="4032" y="9757"/>
                  </a:lnTo>
                  <a:cubicBezTo>
                    <a:pt x="4567" y="9757"/>
                    <a:pt x="5081" y="9756"/>
                    <a:pt x="5575" y="9755"/>
                  </a:cubicBezTo>
                  <a:lnTo>
                    <a:pt x="5575" y="9757"/>
                  </a:lnTo>
                  <a:lnTo>
                    <a:pt x="5577" y="9755"/>
                  </a:lnTo>
                  <a:cubicBezTo>
                    <a:pt x="5710" y="9627"/>
                    <a:pt x="5836" y="9500"/>
                    <a:pt x="5957" y="9376"/>
                  </a:cubicBezTo>
                  <a:cubicBezTo>
                    <a:pt x="6014" y="9319"/>
                    <a:pt x="6068" y="9262"/>
                    <a:pt x="6122" y="9207"/>
                  </a:cubicBezTo>
                  <a:cubicBezTo>
                    <a:pt x="5737" y="6864"/>
                    <a:pt x="5044" y="4495"/>
                    <a:pt x="3750" y="2936"/>
                  </a:cubicBezTo>
                  <a:cubicBezTo>
                    <a:pt x="3020" y="2053"/>
                    <a:pt x="2394" y="1323"/>
                    <a:pt x="1470" y="727"/>
                  </a:cubicBezTo>
                  <a:cubicBezTo>
                    <a:pt x="1443" y="711"/>
                    <a:pt x="1416" y="694"/>
                    <a:pt x="1390" y="676"/>
                  </a:cubicBezTo>
                  <a:cubicBezTo>
                    <a:pt x="1364" y="660"/>
                    <a:pt x="1338" y="644"/>
                    <a:pt x="1312" y="628"/>
                  </a:cubicBezTo>
                  <a:cubicBezTo>
                    <a:pt x="1035" y="460"/>
                    <a:pt x="729" y="304"/>
                    <a:pt x="389" y="157"/>
                  </a:cubicBezTo>
                  <a:cubicBezTo>
                    <a:pt x="273" y="107"/>
                    <a:pt x="152" y="58"/>
                    <a:pt x="27" y="11"/>
                  </a:cubicBezTo>
                  <a:cubicBezTo>
                    <a:pt x="17" y="7"/>
                    <a:pt x="10" y="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80"/>
            <p:cNvSpPr/>
            <p:nvPr/>
          </p:nvSpPr>
          <p:spPr>
            <a:xfrm flipH="1">
              <a:off x="7334606" y="1824159"/>
              <a:ext cx="557401" cy="133145"/>
            </a:xfrm>
            <a:custGeom>
              <a:rect b="b" l="l" r="r" t="t"/>
              <a:pathLst>
                <a:path extrusionOk="0" h="2269" w="9499">
                  <a:moveTo>
                    <a:pt x="9448" y="1"/>
                  </a:moveTo>
                  <a:cubicBezTo>
                    <a:pt x="9434" y="1"/>
                    <a:pt x="9420" y="8"/>
                    <a:pt x="9411" y="20"/>
                  </a:cubicBezTo>
                  <a:cubicBezTo>
                    <a:pt x="9395" y="43"/>
                    <a:pt x="7853" y="2178"/>
                    <a:pt x="4715" y="2178"/>
                  </a:cubicBezTo>
                  <a:cubicBezTo>
                    <a:pt x="4526" y="2178"/>
                    <a:pt x="4331" y="2170"/>
                    <a:pt x="4130" y="2153"/>
                  </a:cubicBezTo>
                  <a:cubicBezTo>
                    <a:pt x="1721" y="1954"/>
                    <a:pt x="92" y="988"/>
                    <a:pt x="74" y="979"/>
                  </a:cubicBezTo>
                  <a:cubicBezTo>
                    <a:pt x="67" y="974"/>
                    <a:pt x="59" y="972"/>
                    <a:pt x="51" y="972"/>
                  </a:cubicBezTo>
                  <a:cubicBezTo>
                    <a:pt x="36" y="972"/>
                    <a:pt x="21" y="980"/>
                    <a:pt x="14" y="995"/>
                  </a:cubicBezTo>
                  <a:cubicBezTo>
                    <a:pt x="0" y="1016"/>
                    <a:pt x="7" y="1044"/>
                    <a:pt x="30" y="1056"/>
                  </a:cubicBezTo>
                  <a:cubicBezTo>
                    <a:pt x="46" y="1067"/>
                    <a:pt x="1692" y="2043"/>
                    <a:pt x="4124" y="2243"/>
                  </a:cubicBezTo>
                  <a:cubicBezTo>
                    <a:pt x="4281" y="2255"/>
                    <a:pt x="4437" y="2263"/>
                    <a:pt x="4588" y="2267"/>
                  </a:cubicBezTo>
                  <a:cubicBezTo>
                    <a:pt x="4631" y="2268"/>
                    <a:pt x="4674" y="2268"/>
                    <a:pt x="4716" y="2268"/>
                  </a:cubicBezTo>
                  <a:cubicBezTo>
                    <a:pt x="7901" y="2268"/>
                    <a:pt x="9468" y="96"/>
                    <a:pt x="9484" y="72"/>
                  </a:cubicBezTo>
                  <a:cubicBezTo>
                    <a:pt x="9499" y="51"/>
                    <a:pt x="9493" y="24"/>
                    <a:pt x="9474" y="9"/>
                  </a:cubicBezTo>
                  <a:cubicBezTo>
                    <a:pt x="9466" y="4"/>
                    <a:pt x="9457" y="1"/>
                    <a:pt x="94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80"/>
            <p:cNvSpPr/>
            <p:nvPr/>
          </p:nvSpPr>
          <p:spPr>
            <a:xfrm flipH="1">
              <a:off x="8014238" y="1941577"/>
              <a:ext cx="52753" cy="421264"/>
            </a:xfrm>
            <a:custGeom>
              <a:rect b="b" l="l" r="r" t="t"/>
              <a:pathLst>
                <a:path extrusionOk="0" h="7179" w="899">
                  <a:moveTo>
                    <a:pt x="849" y="1"/>
                  </a:moveTo>
                  <a:cubicBezTo>
                    <a:pt x="829" y="1"/>
                    <a:pt x="809" y="21"/>
                    <a:pt x="807" y="44"/>
                  </a:cubicBezTo>
                  <a:cubicBezTo>
                    <a:pt x="806" y="71"/>
                    <a:pt x="706" y="2794"/>
                    <a:pt x="5" y="7126"/>
                  </a:cubicBezTo>
                  <a:cubicBezTo>
                    <a:pt x="1" y="7151"/>
                    <a:pt x="18" y="7174"/>
                    <a:pt x="43" y="7178"/>
                  </a:cubicBezTo>
                  <a:cubicBezTo>
                    <a:pt x="44" y="7179"/>
                    <a:pt x="45" y="7179"/>
                    <a:pt x="48" y="7179"/>
                  </a:cubicBezTo>
                  <a:cubicBezTo>
                    <a:pt x="70" y="7179"/>
                    <a:pt x="90" y="7163"/>
                    <a:pt x="94" y="7141"/>
                  </a:cubicBezTo>
                  <a:cubicBezTo>
                    <a:pt x="795" y="2803"/>
                    <a:pt x="898" y="75"/>
                    <a:pt x="898" y="48"/>
                  </a:cubicBezTo>
                  <a:cubicBezTo>
                    <a:pt x="899" y="23"/>
                    <a:pt x="879" y="2"/>
                    <a:pt x="854" y="1"/>
                  </a:cubicBezTo>
                  <a:cubicBezTo>
                    <a:pt x="852" y="1"/>
                    <a:pt x="850" y="1"/>
                    <a:pt x="8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80"/>
            <p:cNvSpPr/>
            <p:nvPr/>
          </p:nvSpPr>
          <p:spPr>
            <a:xfrm flipH="1">
              <a:off x="7126938" y="2196249"/>
              <a:ext cx="155678" cy="141125"/>
            </a:xfrm>
            <a:custGeom>
              <a:rect b="b" l="l" r="r" t="t"/>
              <a:pathLst>
                <a:path extrusionOk="0" h="2405" w="2653">
                  <a:moveTo>
                    <a:pt x="51" y="0"/>
                  </a:moveTo>
                  <a:cubicBezTo>
                    <a:pt x="40" y="0"/>
                    <a:pt x="28" y="5"/>
                    <a:pt x="19" y="14"/>
                  </a:cubicBezTo>
                  <a:cubicBezTo>
                    <a:pt x="1" y="31"/>
                    <a:pt x="1" y="60"/>
                    <a:pt x="19" y="78"/>
                  </a:cubicBezTo>
                  <a:cubicBezTo>
                    <a:pt x="527" y="595"/>
                    <a:pt x="2552" y="2375"/>
                    <a:pt x="2571" y="2394"/>
                  </a:cubicBezTo>
                  <a:cubicBezTo>
                    <a:pt x="2579" y="2401"/>
                    <a:pt x="2590" y="2405"/>
                    <a:pt x="2600" y="2405"/>
                  </a:cubicBezTo>
                  <a:cubicBezTo>
                    <a:pt x="2613" y="2405"/>
                    <a:pt x="2626" y="2399"/>
                    <a:pt x="2636" y="2389"/>
                  </a:cubicBezTo>
                  <a:cubicBezTo>
                    <a:pt x="2652" y="2370"/>
                    <a:pt x="2649" y="2342"/>
                    <a:pt x="2632" y="2325"/>
                  </a:cubicBezTo>
                  <a:cubicBezTo>
                    <a:pt x="2611" y="2307"/>
                    <a:pt x="588" y="528"/>
                    <a:pt x="83" y="14"/>
                  </a:cubicBezTo>
                  <a:cubicBezTo>
                    <a:pt x="75" y="5"/>
                    <a:pt x="63" y="0"/>
                    <a:pt x="51" y="0"/>
                  </a:cubicBezTo>
                  <a:close/>
                </a:path>
              </a:pathLst>
            </a:custGeom>
            <a:solidFill>
              <a:srgbClr val="282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80"/>
            <p:cNvSpPr/>
            <p:nvPr/>
          </p:nvSpPr>
          <p:spPr>
            <a:xfrm flipH="1">
              <a:off x="8088644" y="958981"/>
              <a:ext cx="118475" cy="435816"/>
            </a:xfrm>
            <a:custGeom>
              <a:rect b="b" l="l" r="r" t="t"/>
              <a:pathLst>
                <a:path extrusionOk="0" h="7427" w="2019">
                  <a:moveTo>
                    <a:pt x="1976" y="1"/>
                  </a:moveTo>
                  <a:cubicBezTo>
                    <a:pt x="1188" y="192"/>
                    <a:pt x="515" y="811"/>
                    <a:pt x="258" y="1578"/>
                  </a:cubicBezTo>
                  <a:cubicBezTo>
                    <a:pt x="1" y="2346"/>
                    <a:pt x="165" y="3245"/>
                    <a:pt x="677" y="3872"/>
                  </a:cubicBezTo>
                  <a:lnTo>
                    <a:pt x="705" y="3907"/>
                  </a:lnTo>
                  <a:cubicBezTo>
                    <a:pt x="766" y="3980"/>
                    <a:pt x="824" y="4051"/>
                    <a:pt x="846" y="4130"/>
                  </a:cubicBezTo>
                  <a:cubicBezTo>
                    <a:pt x="885" y="4261"/>
                    <a:pt x="823" y="4407"/>
                    <a:pt x="746" y="4571"/>
                  </a:cubicBezTo>
                  <a:cubicBezTo>
                    <a:pt x="515" y="5062"/>
                    <a:pt x="275" y="5638"/>
                    <a:pt x="340" y="6234"/>
                  </a:cubicBezTo>
                  <a:cubicBezTo>
                    <a:pt x="402" y="6808"/>
                    <a:pt x="860" y="7426"/>
                    <a:pt x="1488" y="7426"/>
                  </a:cubicBezTo>
                  <a:cubicBezTo>
                    <a:pt x="1490" y="7426"/>
                    <a:pt x="1491" y="7426"/>
                    <a:pt x="1495" y="7425"/>
                  </a:cubicBezTo>
                  <a:lnTo>
                    <a:pt x="1495" y="7246"/>
                  </a:lnTo>
                  <a:lnTo>
                    <a:pt x="1492" y="7246"/>
                  </a:lnTo>
                  <a:cubicBezTo>
                    <a:pt x="964" y="7246"/>
                    <a:pt x="578" y="6710"/>
                    <a:pt x="522" y="6214"/>
                  </a:cubicBezTo>
                  <a:cubicBezTo>
                    <a:pt x="462" y="5664"/>
                    <a:pt x="692" y="5118"/>
                    <a:pt x="912" y="4648"/>
                  </a:cubicBezTo>
                  <a:cubicBezTo>
                    <a:pt x="984" y="4496"/>
                    <a:pt x="1081" y="4287"/>
                    <a:pt x="1022" y="4079"/>
                  </a:cubicBezTo>
                  <a:cubicBezTo>
                    <a:pt x="990" y="3964"/>
                    <a:pt x="913" y="3872"/>
                    <a:pt x="846" y="3791"/>
                  </a:cubicBezTo>
                  <a:lnTo>
                    <a:pt x="818" y="3757"/>
                  </a:lnTo>
                  <a:cubicBezTo>
                    <a:pt x="344" y="3178"/>
                    <a:pt x="193" y="2346"/>
                    <a:pt x="430" y="1636"/>
                  </a:cubicBezTo>
                  <a:cubicBezTo>
                    <a:pt x="668" y="926"/>
                    <a:pt x="1291" y="353"/>
                    <a:pt x="2018" y="175"/>
                  </a:cubicBez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80"/>
            <p:cNvSpPr/>
            <p:nvPr/>
          </p:nvSpPr>
          <p:spPr>
            <a:xfrm flipH="1">
              <a:off x="7154224" y="1012732"/>
              <a:ext cx="146524" cy="326378"/>
            </a:xfrm>
            <a:custGeom>
              <a:rect b="b" l="l" r="r" t="t"/>
              <a:pathLst>
                <a:path extrusionOk="0" h="5562" w="2497">
                  <a:moveTo>
                    <a:pt x="1" y="0"/>
                  </a:moveTo>
                  <a:cubicBezTo>
                    <a:pt x="294" y="587"/>
                    <a:pt x="659" y="1273"/>
                    <a:pt x="813" y="1394"/>
                  </a:cubicBezTo>
                  <a:cubicBezTo>
                    <a:pt x="813" y="1394"/>
                    <a:pt x="1422" y="4833"/>
                    <a:pt x="1829" y="5456"/>
                  </a:cubicBezTo>
                  <a:cubicBezTo>
                    <a:pt x="1876" y="5528"/>
                    <a:pt x="1922" y="5561"/>
                    <a:pt x="1965" y="5561"/>
                  </a:cubicBezTo>
                  <a:cubicBezTo>
                    <a:pt x="2298" y="5561"/>
                    <a:pt x="2496" y="3624"/>
                    <a:pt x="2131" y="2430"/>
                  </a:cubicBezTo>
                  <a:cubicBezTo>
                    <a:pt x="1886" y="1633"/>
                    <a:pt x="1664" y="1237"/>
                    <a:pt x="1523" y="1045"/>
                  </a:cubicBezTo>
                  <a:cubicBezTo>
                    <a:pt x="1212" y="936"/>
                    <a:pt x="721" y="729"/>
                    <a:pt x="439" y="445"/>
                  </a:cubicBezTo>
                  <a:cubicBezTo>
                    <a:pt x="260" y="266"/>
                    <a:pt x="113" y="116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80"/>
            <p:cNvSpPr/>
            <p:nvPr/>
          </p:nvSpPr>
          <p:spPr>
            <a:xfrm flipH="1">
              <a:off x="7169774" y="824252"/>
              <a:ext cx="946860" cy="963291"/>
            </a:xfrm>
            <a:custGeom>
              <a:rect b="b" l="l" r="r" t="t"/>
              <a:pathLst>
                <a:path extrusionOk="0" h="16416" w="16136">
                  <a:moveTo>
                    <a:pt x="9285" y="1"/>
                  </a:moveTo>
                  <a:cubicBezTo>
                    <a:pt x="8141" y="1"/>
                    <a:pt x="6846" y="249"/>
                    <a:pt x="5430" y="756"/>
                  </a:cubicBezTo>
                  <a:cubicBezTo>
                    <a:pt x="1129" y="2296"/>
                    <a:pt x="0" y="6328"/>
                    <a:pt x="1587" y="11079"/>
                  </a:cubicBezTo>
                  <a:cubicBezTo>
                    <a:pt x="2912" y="15050"/>
                    <a:pt x="5747" y="16416"/>
                    <a:pt x="8654" y="16416"/>
                  </a:cubicBezTo>
                  <a:cubicBezTo>
                    <a:pt x="9225" y="16416"/>
                    <a:pt x="9800" y="16363"/>
                    <a:pt x="10366" y="16266"/>
                  </a:cubicBezTo>
                  <a:cubicBezTo>
                    <a:pt x="14030" y="15643"/>
                    <a:pt x="16136" y="12434"/>
                    <a:pt x="15822" y="9412"/>
                  </a:cubicBezTo>
                  <a:cubicBezTo>
                    <a:pt x="15420" y="5539"/>
                    <a:pt x="14130" y="2992"/>
                    <a:pt x="14130" y="2992"/>
                  </a:cubicBezTo>
                  <a:cubicBezTo>
                    <a:pt x="13315" y="1030"/>
                    <a:pt x="11615" y="1"/>
                    <a:pt x="9285" y="1"/>
                  </a:cubicBezTo>
                  <a:close/>
                </a:path>
              </a:pathLst>
            </a:custGeom>
            <a:solidFill>
              <a:srgbClr val="E7A1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80"/>
            <p:cNvSpPr/>
            <p:nvPr/>
          </p:nvSpPr>
          <p:spPr>
            <a:xfrm flipH="1">
              <a:off x="7646666" y="1459756"/>
              <a:ext cx="212070" cy="111903"/>
            </a:xfrm>
            <a:custGeom>
              <a:rect b="b" l="l" r="r" t="t"/>
              <a:pathLst>
                <a:path extrusionOk="0" h="1907" w="3614">
                  <a:moveTo>
                    <a:pt x="1590" y="0"/>
                  </a:moveTo>
                  <a:cubicBezTo>
                    <a:pt x="756" y="0"/>
                    <a:pt x="91" y="328"/>
                    <a:pt x="48" y="791"/>
                  </a:cubicBezTo>
                  <a:cubicBezTo>
                    <a:pt x="0" y="1309"/>
                    <a:pt x="749" y="1803"/>
                    <a:pt x="1719" y="1892"/>
                  </a:cubicBezTo>
                  <a:cubicBezTo>
                    <a:pt x="1822" y="1902"/>
                    <a:pt x="1924" y="1906"/>
                    <a:pt x="2023" y="1906"/>
                  </a:cubicBezTo>
                  <a:cubicBezTo>
                    <a:pt x="2857" y="1906"/>
                    <a:pt x="3521" y="1579"/>
                    <a:pt x="3565" y="1116"/>
                  </a:cubicBezTo>
                  <a:cubicBezTo>
                    <a:pt x="3613" y="598"/>
                    <a:pt x="2864" y="105"/>
                    <a:pt x="1893" y="14"/>
                  </a:cubicBezTo>
                  <a:cubicBezTo>
                    <a:pt x="1790" y="5"/>
                    <a:pt x="1689" y="0"/>
                    <a:pt x="1590" y="0"/>
                  </a:cubicBezTo>
                  <a:close/>
                </a:path>
              </a:pathLst>
            </a:custGeom>
            <a:solidFill>
              <a:srgbClr val="DD88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80"/>
            <p:cNvSpPr/>
            <p:nvPr/>
          </p:nvSpPr>
          <p:spPr>
            <a:xfrm flipH="1">
              <a:off x="7205627" y="1405125"/>
              <a:ext cx="216060" cy="123580"/>
            </a:xfrm>
            <a:custGeom>
              <a:rect b="b" l="l" r="r" t="t"/>
              <a:pathLst>
                <a:path extrusionOk="0" h="2106" w="3682">
                  <a:moveTo>
                    <a:pt x="2469" y="0"/>
                  </a:moveTo>
                  <a:cubicBezTo>
                    <a:pt x="2186" y="0"/>
                    <a:pt x="1868" y="51"/>
                    <a:pt x="1545" y="157"/>
                  </a:cubicBezTo>
                  <a:cubicBezTo>
                    <a:pt x="618" y="463"/>
                    <a:pt x="0" y="1111"/>
                    <a:pt x="163" y="1606"/>
                  </a:cubicBezTo>
                  <a:cubicBezTo>
                    <a:pt x="270" y="1928"/>
                    <a:pt x="681" y="2105"/>
                    <a:pt x="1210" y="2105"/>
                  </a:cubicBezTo>
                  <a:cubicBezTo>
                    <a:pt x="1494" y="2105"/>
                    <a:pt x="1812" y="2054"/>
                    <a:pt x="2136" y="1948"/>
                  </a:cubicBezTo>
                  <a:cubicBezTo>
                    <a:pt x="3062" y="1643"/>
                    <a:pt x="3681" y="994"/>
                    <a:pt x="3518" y="500"/>
                  </a:cubicBezTo>
                  <a:cubicBezTo>
                    <a:pt x="3411" y="177"/>
                    <a:pt x="3000" y="0"/>
                    <a:pt x="2469" y="0"/>
                  </a:cubicBezTo>
                  <a:close/>
                </a:path>
              </a:pathLst>
            </a:custGeom>
            <a:solidFill>
              <a:srgbClr val="DD88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80"/>
            <p:cNvSpPr/>
            <p:nvPr/>
          </p:nvSpPr>
          <p:spPr>
            <a:xfrm flipH="1">
              <a:off x="7545326" y="941964"/>
              <a:ext cx="2112" cy="2289"/>
            </a:xfrm>
            <a:custGeom>
              <a:rect b="b" l="l" r="r" t="t"/>
              <a:pathLst>
                <a:path extrusionOk="0" h="39" w="36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2" y="15"/>
                    <a:pt x="36" y="38"/>
                  </a:cubicBezTo>
                  <a:cubicBezTo>
                    <a:pt x="14" y="14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7959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80"/>
            <p:cNvSpPr/>
            <p:nvPr/>
          </p:nvSpPr>
          <p:spPr>
            <a:xfrm flipH="1">
              <a:off x="7128463" y="599625"/>
              <a:ext cx="1120025" cy="1136808"/>
            </a:xfrm>
            <a:custGeom>
              <a:rect b="b" l="l" r="r" t="t"/>
              <a:pathLst>
                <a:path extrusionOk="0" h="19373" w="19087">
                  <a:moveTo>
                    <a:pt x="11944" y="5835"/>
                  </a:moveTo>
                  <a:cubicBezTo>
                    <a:pt x="11944" y="5835"/>
                    <a:pt x="11959" y="5848"/>
                    <a:pt x="11980" y="5872"/>
                  </a:cubicBezTo>
                  <a:cubicBezTo>
                    <a:pt x="11958" y="5849"/>
                    <a:pt x="11944" y="5835"/>
                    <a:pt x="11944" y="5835"/>
                  </a:cubicBezTo>
                  <a:close/>
                  <a:moveTo>
                    <a:pt x="14320" y="0"/>
                  </a:moveTo>
                  <a:cubicBezTo>
                    <a:pt x="13277" y="0"/>
                    <a:pt x="11528" y="1217"/>
                    <a:pt x="10855" y="1475"/>
                  </a:cubicBezTo>
                  <a:cubicBezTo>
                    <a:pt x="10295" y="1691"/>
                    <a:pt x="9890" y="1734"/>
                    <a:pt x="9497" y="1734"/>
                  </a:cubicBezTo>
                  <a:cubicBezTo>
                    <a:pt x="9231" y="1734"/>
                    <a:pt x="8970" y="1714"/>
                    <a:pt x="8671" y="1714"/>
                  </a:cubicBezTo>
                  <a:cubicBezTo>
                    <a:pt x="8067" y="1714"/>
                    <a:pt x="7307" y="1795"/>
                    <a:pt x="6027" y="2284"/>
                  </a:cubicBezTo>
                  <a:cubicBezTo>
                    <a:pt x="4801" y="2752"/>
                    <a:pt x="4280" y="3866"/>
                    <a:pt x="4280" y="3866"/>
                  </a:cubicBezTo>
                  <a:cubicBezTo>
                    <a:pt x="4280" y="3866"/>
                    <a:pt x="4445" y="1695"/>
                    <a:pt x="3825" y="1695"/>
                  </a:cubicBezTo>
                  <a:cubicBezTo>
                    <a:pt x="3811" y="1695"/>
                    <a:pt x="3796" y="1696"/>
                    <a:pt x="3781" y="1699"/>
                  </a:cubicBezTo>
                  <a:cubicBezTo>
                    <a:pt x="3110" y="1803"/>
                    <a:pt x="3301" y="4638"/>
                    <a:pt x="3301" y="4638"/>
                  </a:cubicBezTo>
                  <a:cubicBezTo>
                    <a:pt x="3301" y="4638"/>
                    <a:pt x="2673" y="4427"/>
                    <a:pt x="2153" y="4427"/>
                  </a:cubicBezTo>
                  <a:cubicBezTo>
                    <a:pt x="1809" y="4427"/>
                    <a:pt x="1513" y="4520"/>
                    <a:pt x="1477" y="4827"/>
                  </a:cubicBezTo>
                  <a:cubicBezTo>
                    <a:pt x="1387" y="5600"/>
                    <a:pt x="2594" y="6226"/>
                    <a:pt x="2594" y="6226"/>
                  </a:cubicBezTo>
                  <a:cubicBezTo>
                    <a:pt x="2594" y="6226"/>
                    <a:pt x="1" y="8043"/>
                    <a:pt x="1785" y="9764"/>
                  </a:cubicBezTo>
                  <a:cubicBezTo>
                    <a:pt x="1785" y="9764"/>
                    <a:pt x="621" y="11052"/>
                    <a:pt x="1073" y="12433"/>
                  </a:cubicBezTo>
                  <a:cubicBezTo>
                    <a:pt x="1073" y="12433"/>
                    <a:pt x="1226" y="12924"/>
                    <a:pt x="1782" y="13020"/>
                  </a:cubicBezTo>
                  <a:cubicBezTo>
                    <a:pt x="1782" y="13020"/>
                    <a:pt x="647" y="14576"/>
                    <a:pt x="2160" y="15996"/>
                  </a:cubicBezTo>
                  <a:cubicBezTo>
                    <a:pt x="3551" y="17301"/>
                    <a:pt x="4444" y="19372"/>
                    <a:pt x="5685" y="19372"/>
                  </a:cubicBezTo>
                  <a:cubicBezTo>
                    <a:pt x="5794" y="19372"/>
                    <a:pt x="5907" y="19356"/>
                    <a:pt x="6022" y="19322"/>
                  </a:cubicBezTo>
                  <a:cubicBezTo>
                    <a:pt x="7447" y="18900"/>
                    <a:pt x="5190" y="16916"/>
                    <a:pt x="4603" y="16191"/>
                  </a:cubicBezTo>
                  <a:cubicBezTo>
                    <a:pt x="4016" y="15468"/>
                    <a:pt x="4255" y="14502"/>
                    <a:pt x="4436" y="12461"/>
                  </a:cubicBezTo>
                  <a:cubicBezTo>
                    <a:pt x="4618" y="10421"/>
                    <a:pt x="4926" y="7793"/>
                    <a:pt x="4926" y="7793"/>
                  </a:cubicBezTo>
                  <a:cubicBezTo>
                    <a:pt x="4926" y="7793"/>
                    <a:pt x="7318" y="8641"/>
                    <a:pt x="9314" y="8641"/>
                  </a:cubicBezTo>
                  <a:cubicBezTo>
                    <a:pt x="10091" y="8641"/>
                    <a:pt x="10808" y="8513"/>
                    <a:pt x="11301" y="8155"/>
                  </a:cubicBezTo>
                  <a:cubicBezTo>
                    <a:pt x="12865" y="7020"/>
                    <a:pt x="12156" y="6069"/>
                    <a:pt x="11980" y="5872"/>
                  </a:cubicBezTo>
                  <a:lnTo>
                    <a:pt x="11980" y="5872"/>
                  </a:lnTo>
                  <a:cubicBezTo>
                    <a:pt x="12210" y="6113"/>
                    <a:pt x="13547" y="7437"/>
                    <a:pt x="14857" y="7437"/>
                  </a:cubicBezTo>
                  <a:cubicBezTo>
                    <a:pt x="14959" y="7437"/>
                    <a:pt x="15061" y="7429"/>
                    <a:pt x="15162" y="7412"/>
                  </a:cubicBezTo>
                  <a:cubicBezTo>
                    <a:pt x="16187" y="7238"/>
                    <a:pt x="15771" y="6267"/>
                    <a:pt x="15726" y="6168"/>
                  </a:cubicBezTo>
                  <a:lnTo>
                    <a:pt x="15726" y="6168"/>
                  </a:lnTo>
                  <a:cubicBezTo>
                    <a:pt x="15754" y="6228"/>
                    <a:pt x="15933" y="6608"/>
                    <a:pt x="16149" y="7041"/>
                  </a:cubicBezTo>
                  <a:cubicBezTo>
                    <a:pt x="16263" y="7158"/>
                    <a:pt x="16409" y="7307"/>
                    <a:pt x="16587" y="7487"/>
                  </a:cubicBezTo>
                  <a:cubicBezTo>
                    <a:pt x="16869" y="7770"/>
                    <a:pt x="17360" y="7978"/>
                    <a:pt x="17672" y="8089"/>
                  </a:cubicBezTo>
                  <a:cubicBezTo>
                    <a:pt x="17574" y="7955"/>
                    <a:pt x="17514" y="7920"/>
                    <a:pt x="17514" y="7920"/>
                  </a:cubicBezTo>
                  <a:lnTo>
                    <a:pt x="17514" y="7920"/>
                  </a:lnTo>
                  <a:cubicBezTo>
                    <a:pt x="17514" y="7920"/>
                    <a:pt x="17689" y="7968"/>
                    <a:pt x="17913" y="7968"/>
                  </a:cubicBezTo>
                  <a:cubicBezTo>
                    <a:pt x="18352" y="7968"/>
                    <a:pt x="18979" y="7784"/>
                    <a:pt x="18842" y="6690"/>
                  </a:cubicBezTo>
                  <a:cubicBezTo>
                    <a:pt x="18744" y="5744"/>
                    <a:pt x="17866" y="5186"/>
                    <a:pt x="17866" y="5186"/>
                  </a:cubicBezTo>
                  <a:cubicBezTo>
                    <a:pt x="17866" y="5186"/>
                    <a:pt x="18753" y="4820"/>
                    <a:pt x="18976" y="3670"/>
                  </a:cubicBezTo>
                  <a:cubicBezTo>
                    <a:pt x="19087" y="3094"/>
                    <a:pt x="18883" y="2951"/>
                    <a:pt x="18652" y="2951"/>
                  </a:cubicBezTo>
                  <a:cubicBezTo>
                    <a:pt x="18421" y="2951"/>
                    <a:pt x="18164" y="3093"/>
                    <a:pt x="18164" y="3093"/>
                  </a:cubicBezTo>
                  <a:cubicBezTo>
                    <a:pt x="18164" y="3093"/>
                    <a:pt x="18404" y="2125"/>
                    <a:pt x="17635" y="1624"/>
                  </a:cubicBezTo>
                  <a:cubicBezTo>
                    <a:pt x="17443" y="1499"/>
                    <a:pt x="17204" y="1451"/>
                    <a:pt x="16944" y="1451"/>
                  </a:cubicBezTo>
                  <a:cubicBezTo>
                    <a:pt x="16165" y="1451"/>
                    <a:pt x="15197" y="1878"/>
                    <a:pt x="14736" y="1925"/>
                  </a:cubicBezTo>
                  <a:cubicBezTo>
                    <a:pt x="14736" y="1925"/>
                    <a:pt x="15669" y="771"/>
                    <a:pt x="14818" y="141"/>
                  </a:cubicBezTo>
                  <a:cubicBezTo>
                    <a:pt x="14684" y="43"/>
                    <a:pt x="14514" y="0"/>
                    <a:pt x="14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80"/>
            <p:cNvSpPr/>
            <p:nvPr/>
          </p:nvSpPr>
          <p:spPr>
            <a:xfrm flipH="1">
              <a:off x="7918765" y="1415629"/>
              <a:ext cx="220519" cy="242818"/>
            </a:xfrm>
            <a:custGeom>
              <a:rect b="b" l="l" r="r" t="t"/>
              <a:pathLst>
                <a:path extrusionOk="0" h="4138" w="3758">
                  <a:moveTo>
                    <a:pt x="1952" y="1"/>
                  </a:moveTo>
                  <a:cubicBezTo>
                    <a:pt x="1163" y="1"/>
                    <a:pt x="0" y="299"/>
                    <a:pt x="96" y="2083"/>
                  </a:cubicBezTo>
                  <a:cubicBezTo>
                    <a:pt x="171" y="3514"/>
                    <a:pt x="1008" y="4138"/>
                    <a:pt x="1879" y="4138"/>
                  </a:cubicBezTo>
                  <a:cubicBezTo>
                    <a:pt x="2641" y="4138"/>
                    <a:pt x="3429" y="3660"/>
                    <a:pt x="3757" y="2829"/>
                  </a:cubicBezTo>
                  <a:lnTo>
                    <a:pt x="2653" y="76"/>
                  </a:lnTo>
                  <a:cubicBezTo>
                    <a:pt x="2653" y="76"/>
                    <a:pt x="2350" y="1"/>
                    <a:pt x="1952" y="1"/>
                  </a:cubicBezTo>
                  <a:close/>
                </a:path>
              </a:pathLst>
            </a:custGeom>
            <a:solidFill>
              <a:srgbClr val="E7A1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80"/>
            <p:cNvSpPr/>
            <p:nvPr/>
          </p:nvSpPr>
          <p:spPr>
            <a:xfrm flipH="1">
              <a:off x="7682285" y="1181319"/>
              <a:ext cx="191062" cy="146289"/>
            </a:xfrm>
            <a:custGeom>
              <a:rect b="b" l="l" r="r" t="t"/>
              <a:pathLst>
                <a:path extrusionOk="0" h="2493" w="3256">
                  <a:moveTo>
                    <a:pt x="2532" y="1"/>
                  </a:moveTo>
                  <a:cubicBezTo>
                    <a:pt x="2236" y="1"/>
                    <a:pt x="1808" y="198"/>
                    <a:pt x="1164" y="739"/>
                  </a:cubicBezTo>
                  <a:cubicBezTo>
                    <a:pt x="1" y="1712"/>
                    <a:pt x="663" y="2327"/>
                    <a:pt x="663" y="2327"/>
                  </a:cubicBezTo>
                  <a:cubicBezTo>
                    <a:pt x="777" y="2439"/>
                    <a:pt x="910" y="2492"/>
                    <a:pt x="1063" y="2492"/>
                  </a:cubicBezTo>
                  <a:cubicBezTo>
                    <a:pt x="1395" y="2492"/>
                    <a:pt x="1824" y="2244"/>
                    <a:pt x="2368" y="1809"/>
                  </a:cubicBezTo>
                  <a:cubicBezTo>
                    <a:pt x="3029" y="1279"/>
                    <a:pt x="3256" y="671"/>
                    <a:pt x="3031" y="306"/>
                  </a:cubicBezTo>
                  <a:cubicBezTo>
                    <a:pt x="2921" y="128"/>
                    <a:pt x="2769" y="1"/>
                    <a:pt x="25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80"/>
            <p:cNvSpPr/>
            <p:nvPr/>
          </p:nvSpPr>
          <p:spPr>
            <a:xfrm flipH="1">
              <a:off x="7240659" y="1151979"/>
              <a:ext cx="199688" cy="108969"/>
            </a:xfrm>
            <a:custGeom>
              <a:rect b="b" l="l" r="r" t="t"/>
              <a:pathLst>
                <a:path extrusionOk="0" h="1857" w="3403">
                  <a:moveTo>
                    <a:pt x="816" y="0"/>
                  </a:moveTo>
                  <a:cubicBezTo>
                    <a:pt x="285" y="0"/>
                    <a:pt x="110" y="239"/>
                    <a:pt x="65" y="546"/>
                  </a:cubicBezTo>
                  <a:cubicBezTo>
                    <a:pt x="1" y="972"/>
                    <a:pt x="447" y="1442"/>
                    <a:pt x="1264" y="1668"/>
                  </a:cubicBezTo>
                  <a:cubicBezTo>
                    <a:pt x="1692" y="1788"/>
                    <a:pt x="2046" y="1856"/>
                    <a:pt x="2326" y="1856"/>
                  </a:cubicBezTo>
                  <a:cubicBezTo>
                    <a:pt x="2688" y="1856"/>
                    <a:pt x="2926" y="1742"/>
                    <a:pt x="3035" y="1479"/>
                  </a:cubicBezTo>
                  <a:cubicBezTo>
                    <a:pt x="3035" y="1479"/>
                    <a:pt x="3403" y="655"/>
                    <a:pt x="1952" y="214"/>
                  </a:cubicBezTo>
                  <a:cubicBezTo>
                    <a:pt x="1458" y="64"/>
                    <a:pt x="1090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80"/>
            <p:cNvSpPr/>
            <p:nvPr/>
          </p:nvSpPr>
          <p:spPr>
            <a:xfrm flipH="1">
              <a:off x="7688564" y="1349144"/>
              <a:ext cx="68010" cy="77634"/>
            </a:xfrm>
            <a:custGeom>
              <a:rect b="b" l="l" r="r" t="t"/>
              <a:pathLst>
                <a:path extrusionOk="0" h="1323" w="1159">
                  <a:moveTo>
                    <a:pt x="558" y="0"/>
                  </a:moveTo>
                  <a:cubicBezTo>
                    <a:pt x="542" y="0"/>
                    <a:pt x="527" y="1"/>
                    <a:pt x="511" y="3"/>
                  </a:cubicBezTo>
                  <a:cubicBezTo>
                    <a:pt x="212" y="34"/>
                    <a:pt x="0" y="353"/>
                    <a:pt x="38" y="718"/>
                  </a:cubicBezTo>
                  <a:cubicBezTo>
                    <a:pt x="74" y="1063"/>
                    <a:pt x="321" y="1322"/>
                    <a:pt x="600" y="1322"/>
                  </a:cubicBezTo>
                  <a:cubicBezTo>
                    <a:pt x="616" y="1322"/>
                    <a:pt x="632" y="1322"/>
                    <a:pt x="648" y="1320"/>
                  </a:cubicBezTo>
                  <a:cubicBezTo>
                    <a:pt x="947" y="1289"/>
                    <a:pt x="1158" y="969"/>
                    <a:pt x="1120" y="605"/>
                  </a:cubicBezTo>
                  <a:cubicBezTo>
                    <a:pt x="1085" y="261"/>
                    <a:pt x="838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80"/>
            <p:cNvSpPr/>
            <p:nvPr/>
          </p:nvSpPr>
          <p:spPr>
            <a:xfrm flipH="1">
              <a:off x="7335428" y="1301965"/>
              <a:ext cx="68010" cy="77634"/>
            </a:xfrm>
            <a:custGeom>
              <a:rect b="b" l="l" r="r" t="t"/>
              <a:pathLst>
                <a:path extrusionOk="0" h="1323" w="1159">
                  <a:moveTo>
                    <a:pt x="557" y="0"/>
                  </a:moveTo>
                  <a:cubicBezTo>
                    <a:pt x="541" y="0"/>
                    <a:pt x="526" y="1"/>
                    <a:pt x="511" y="3"/>
                  </a:cubicBezTo>
                  <a:cubicBezTo>
                    <a:pt x="212" y="34"/>
                    <a:pt x="0" y="354"/>
                    <a:pt x="39" y="718"/>
                  </a:cubicBezTo>
                  <a:cubicBezTo>
                    <a:pt x="75" y="1063"/>
                    <a:pt x="321" y="1323"/>
                    <a:pt x="600" y="1323"/>
                  </a:cubicBezTo>
                  <a:cubicBezTo>
                    <a:pt x="616" y="1323"/>
                    <a:pt x="632" y="1322"/>
                    <a:pt x="648" y="1320"/>
                  </a:cubicBezTo>
                  <a:cubicBezTo>
                    <a:pt x="947" y="1289"/>
                    <a:pt x="1158" y="969"/>
                    <a:pt x="1120" y="605"/>
                  </a:cubicBezTo>
                  <a:cubicBezTo>
                    <a:pt x="1085" y="261"/>
                    <a:pt x="837" y="0"/>
                    <a:pt x="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80"/>
            <p:cNvSpPr/>
            <p:nvPr/>
          </p:nvSpPr>
          <p:spPr>
            <a:xfrm flipH="1">
              <a:off x="7940947" y="1466504"/>
              <a:ext cx="170700" cy="129859"/>
            </a:xfrm>
            <a:custGeom>
              <a:rect b="b" l="l" r="r" t="t"/>
              <a:pathLst>
                <a:path extrusionOk="0" h="2213" w="2909">
                  <a:moveTo>
                    <a:pt x="1189" y="0"/>
                  </a:moveTo>
                  <a:cubicBezTo>
                    <a:pt x="1070" y="0"/>
                    <a:pt x="953" y="19"/>
                    <a:pt x="840" y="56"/>
                  </a:cubicBezTo>
                  <a:cubicBezTo>
                    <a:pt x="293" y="237"/>
                    <a:pt x="26" y="781"/>
                    <a:pt x="15" y="805"/>
                  </a:cubicBezTo>
                  <a:cubicBezTo>
                    <a:pt x="1" y="832"/>
                    <a:pt x="11" y="864"/>
                    <a:pt x="39" y="876"/>
                  </a:cubicBezTo>
                  <a:cubicBezTo>
                    <a:pt x="46" y="880"/>
                    <a:pt x="54" y="882"/>
                    <a:pt x="62" y="882"/>
                  </a:cubicBezTo>
                  <a:cubicBezTo>
                    <a:pt x="82" y="882"/>
                    <a:pt x="102" y="871"/>
                    <a:pt x="111" y="852"/>
                  </a:cubicBezTo>
                  <a:cubicBezTo>
                    <a:pt x="114" y="847"/>
                    <a:pt x="372" y="325"/>
                    <a:pt x="874" y="159"/>
                  </a:cubicBezTo>
                  <a:cubicBezTo>
                    <a:pt x="976" y="126"/>
                    <a:pt x="1081" y="109"/>
                    <a:pt x="1190" y="109"/>
                  </a:cubicBezTo>
                  <a:cubicBezTo>
                    <a:pt x="1390" y="109"/>
                    <a:pt x="1600" y="166"/>
                    <a:pt x="1818" y="281"/>
                  </a:cubicBezTo>
                  <a:cubicBezTo>
                    <a:pt x="2775" y="786"/>
                    <a:pt x="2338" y="2128"/>
                    <a:pt x="2334" y="2142"/>
                  </a:cubicBezTo>
                  <a:cubicBezTo>
                    <a:pt x="2325" y="2169"/>
                    <a:pt x="2339" y="2200"/>
                    <a:pt x="2368" y="2210"/>
                  </a:cubicBezTo>
                  <a:cubicBezTo>
                    <a:pt x="2373" y="2211"/>
                    <a:pt x="2378" y="2212"/>
                    <a:pt x="2383" y="2212"/>
                  </a:cubicBezTo>
                  <a:cubicBezTo>
                    <a:pt x="2386" y="2212"/>
                    <a:pt x="2388" y="2212"/>
                    <a:pt x="2390" y="2212"/>
                  </a:cubicBezTo>
                  <a:cubicBezTo>
                    <a:pt x="2411" y="2210"/>
                    <a:pt x="2429" y="2196"/>
                    <a:pt x="2437" y="2174"/>
                  </a:cubicBezTo>
                  <a:cubicBezTo>
                    <a:pt x="2441" y="2159"/>
                    <a:pt x="2908" y="732"/>
                    <a:pt x="1870" y="185"/>
                  </a:cubicBezTo>
                  <a:cubicBezTo>
                    <a:pt x="1636" y="62"/>
                    <a:pt x="1408" y="0"/>
                    <a:pt x="1189" y="0"/>
                  </a:cubicBezTo>
                  <a:close/>
                </a:path>
              </a:pathLst>
            </a:custGeom>
            <a:solidFill>
              <a:srgbClr val="6349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80"/>
            <p:cNvSpPr/>
            <p:nvPr/>
          </p:nvSpPr>
          <p:spPr>
            <a:xfrm flipH="1">
              <a:off x="7963773" y="1514622"/>
              <a:ext cx="95179" cy="28342"/>
            </a:xfrm>
            <a:custGeom>
              <a:rect b="b" l="l" r="r" t="t"/>
              <a:pathLst>
                <a:path extrusionOk="0" h="483" w="1622">
                  <a:moveTo>
                    <a:pt x="965" y="1"/>
                  </a:moveTo>
                  <a:cubicBezTo>
                    <a:pt x="455" y="1"/>
                    <a:pt x="29" y="384"/>
                    <a:pt x="23" y="389"/>
                  </a:cubicBezTo>
                  <a:cubicBezTo>
                    <a:pt x="2" y="409"/>
                    <a:pt x="1" y="444"/>
                    <a:pt x="21" y="466"/>
                  </a:cubicBezTo>
                  <a:cubicBezTo>
                    <a:pt x="32" y="477"/>
                    <a:pt x="47" y="483"/>
                    <a:pt x="62" y="483"/>
                  </a:cubicBezTo>
                  <a:cubicBezTo>
                    <a:pt x="63" y="483"/>
                    <a:pt x="64" y="482"/>
                    <a:pt x="65" y="482"/>
                  </a:cubicBezTo>
                  <a:cubicBezTo>
                    <a:pt x="78" y="481"/>
                    <a:pt x="88" y="477"/>
                    <a:pt x="96" y="470"/>
                  </a:cubicBezTo>
                  <a:cubicBezTo>
                    <a:pt x="102" y="465"/>
                    <a:pt x="496" y="109"/>
                    <a:pt x="964" y="109"/>
                  </a:cubicBezTo>
                  <a:cubicBezTo>
                    <a:pt x="1147" y="109"/>
                    <a:pt x="1341" y="164"/>
                    <a:pt x="1528" y="315"/>
                  </a:cubicBezTo>
                  <a:cubicBezTo>
                    <a:pt x="1538" y="324"/>
                    <a:pt x="1550" y="328"/>
                    <a:pt x="1562" y="328"/>
                  </a:cubicBezTo>
                  <a:cubicBezTo>
                    <a:pt x="1578" y="328"/>
                    <a:pt x="1593" y="321"/>
                    <a:pt x="1603" y="308"/>
                  </a:cubicBezTo>
                  <a:cubicBezTo>
                    <a:pt x="1622" y="284"/>
                    <a:pt x="1619" y="251"/>
                    <a:pt x="1596" y="232"/>
                  </a:cubicBezTo>
                  <a:cubicBezTo>
                    <a:pt x="1386" y="62"/>
                    <a:pt x="1169" y="1"/>
                    <a:pt x="965" y="1"/>
                  </a:cubicBezTo>
                  <a:close/>
                </a:path>
              </a:pathLst>
            </a:custGeom>
            <a:solidFill>
              <a:srgbClr val="6349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80"/>
            <p:cNvSpPr/>
            <p:nvPr/>
          </p:nvSpPr>
          <p:spPr>
            <a:xfrm flipH="1">
              <a:off x="7445394" y="1125925"/>
              <a:ext cx="142240" cy="316227"/>
            </a:xfrm>
            <a:custGeom>
              <a:rect b="b" l="l" r="r" t="t"/>
              <a:pathLst>
                <a:path extrusionOk="0" h="5389" w="2424">
                  <a:moveTo>
                    <a:pt x="57" y="0"/>
                  </a:moveTo>
                  <a:cubicBezTo>
                    <a:pt x="56" y="0"/>
                    <a:pt x="55" y="0"/>
                    <a:pt x="54" y="1"/>
                  </a:cubicBezTo>
                  <a:cubicBezTo>
                    <a:pt x="25" y="3"/>
                    <a:pt x="0" y="27"/>
                    <a:pt x="1" y="56"/>
                  </a:cubicBezTo>
                  <a:cubicBezTo>
                    <a:pt x="13" y="408"/>
                    <a:pt x="120" y="3493"/>
                    <a:pt x="404" y="3856"/>
                  </a:cubicBezTo>
                  <a:cubicBezTo>
                    <a:pt x="484" y="3957"/>
                    <a:pt x="605" y="4043"/>
                    <a:pt x="787" y="4043"/>
                  </a:cubicBezTo>
                  <a:cubicBezTo>
                    <a:pt x="961" y="4043"/>
                    <a:pt x="1191" y="3964"/>
                    <a:pt x="1493" y="3744"/>
                  </a:cubicBezTo>
                  <a:cubicBezTo>
                    <a:pt x="1505" y="3736"/>
                    <a:pt x="1514" y="3729"/>
                    <a:pt x="1519" y="3725"/>
                  </a:cubicBezTo>
                  <a:cubicBezTo>
                    <a:pt x="1614" y="3662"/>
                    <a:pt x="1704" y="3631"/>
                    <a:pt x="1788" y="3631"/>
                  </a:cubicBezTo>
                  <a:cubicBezTo>
                    <a:pt x="1862" y="3631"/>
                    <a:pt x="1931" y="3655"/>
                    <a:pt x="1993" y="3704"/>
                  </a:cubicBezTo>
                  <a:cubicBezTo>
                    <a:pt x="2213" y="3878"/>
                    <a:pt x="2306" y="4325"/>
                    <a:pt x="2188" y="4642"/>
                  </a:cubicBezTo>
                  <a:cubicBezTo>
                    <a:pt x="2038" y="5044"/>
                    <a:pt x="1631" y="5286"/>
                    <a:pt x="1628" y="5289"/>
                  </a:cubicBezTo>
                  <a:cubicBezTo>
                    <a:pt x="1602" y="5304"/>
                    <a:pt x="1592" y="5336"/>
                    <a:pt x="1608" y="5362"/>
                  </a:cubicBezTo>
                  <a:cubicBezTo>
                    <a:pt x="1619" y="5378"/>
                    <a:pt x="1636" y="5388"/>
                    <a:pt x="1655" y="5388"/>
                  </a:cubicBezTo>
                  <a:cubicBezTo>
                    <a:pt x="1657" y="5388"/>
                    <a:pt x="1658" y="5388"/>
                    <a:pt x="1660" y="5388"/>
                  </a:cubicBezTo>
                  <a:cubicBezTo>
                    <a:pt x="1667" y="5387"/>
                    <a:pt x="1675" y="5385"/>
                    <a:pt x="1681" y="5381"/>
                  </a:cubicBezTo>
                  <a:cubicBezTo>
                    <a:pt x="1699" y="5370"/>
                    <a:pt x="2126" y="5118"/>
                    <a:pt x="2289" y="4678"/>
                  </a:cubicBezTo>
                  <a:cubicBezTo>
                    <a:pt x="2423" y="4316"/>
                    <a:pt x="2317" y="3822"/>
                    <a:pt x="2059" y="3619"/>
                  </a:cubicBezTo>
                  <a:cubicBezTo>
                    <a:pt x="1978" y="3554"/>
                    <a:pt x="1886" y="3522"/>
                    <a:pt x="1789" y="3522"/>
                  </a:cubicBezTo>
                  <a:cubicBezTo>
                    <a:pt x="1684" y="3522"/>
                    <a:pt x="1572" y="3560"/>
                    <a:pt x="1459" y="3634"/>
                  </a:cubicBezTo>
                  <a:cubicBezTo>
                    <a:pt x="1452" y="3640"/>
                    <a:pt x="1442" y="3646"/>
                    <a:pt x="1429" y="3656"/>
                  </a:cubicBezTo>
                  <a:cubicBezTo>
                    <a:pt x="1173" y="3843"/>
                    <a:pt x="959" y="3937"/>
                    <a:pt x="789" y="3937"/>
                  </a:cubicBezTo>
                  <a:cubicBezTo>
                    <a:pt x="665" y="3937"/>
                    <a:pt x="565" y="3888"/>
                    <a:pt x="488" y="3790"/>
                  </a:cubicBezTo>
                  <a:cubicBezTo>
                    <a:pt x="267" y="3506"/>
                    <a:pt x="138" y="995"/>
                    <a:pt x="109" y="53"/>
                  </a:cubicBezTo>
                  <a:cubicBezTo>
                    <a:pt x="109" y="24"/>
                    <a:pt x="86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80"/>
            <p:cNvSpPr/>
            <p:nvPr/>
          </p:nvSpPr>
          <p:spPr>
            <a:xfrm flipH="1">
              <a:off x="7215427" y="836457"/>
              <a:ext cx="807730" cy="276852"/>
            </a:xfrm>
            <a:custGeom>
              <a:rect b="b" l="l" r="r" t="t"/>
              <a:pathLst>
                <a:path extrusionOk="0" h="4718" w="13765">
                  <a:moveTo>
                    <a:pt x="7035" y="152"/>
                  </a:moveTo>
                  <a:lnTo>
                    <a:pt x="7035" y="152"/>
                  </a:lnTo>
                  <a:cubicBezTo>
                    <a:pt x="7035" y="152"/>
                    <a:pt x="7035" y="152"/>
                    <a:pt x="7035" y="153"/>
                  </a:cubicBezTo>
                  <a:cubicBezTo>
                    <a:pt x="7035" y="153"/>
                    <a:pt x="7035" y="153"/>
                    <a:pt x="7035" y="153"/>
                  </a:cubicBezTo>
                  <a:lnTo>
                    <a:pt x="7035" y="153"/>
                  </a:lnTo>
                  <a:cubicBezTo>
                    <a:pt x="7036" y="152"/>
                    <a:pt x="7037" y="152"/>
                    <a:pt x="7038" y="152"/>
                  </a:cubicBezTo>
                  <a:cubicBezTo>
                    <a:pt x="7042" y="152"/>
                    <a:pt x="7049" y="153"/>
                    <a:pt x="7059" y="156"/>
                  </a:cubicBezTo>
                  <a:cubicBezTo>
                    <a:pt x="7157" y="186"/>
                    <a:pt x="7269" y="284"/>
                    <a:pt x="7364" y="375"/>
                  </a:cubicBezTo>
                  <a:cubicBezTo>
                    <a:pt x="7459" y="469"/>
                    <a:pt x="7548" y="575"/>
                    <a:pt x="7631" y="683"/>
                  </a:cubicBezTo>
                  <a:cubicBezTo>
                    <a:pt x="7884" y="1020"/>
                    <a:pt x="8092" y="1397"/>
                    <a:pt x="8219" y="1797"/>
                  </a:cubicBezTo>
                  <a:lnTo>
                    <a:pt x="8219" y="1797"/>
                  </a:lnTo>
                  <a:cubicBezTo>
                    <a:pt x="7876" y="1464"/>
                    <a:pt x="7556" y="1104"/>
                    <a:pt x="7287" y="714"/>
                  </a:cubicBezTo>
                  <a:cubicBezTo>
                    <a:pt x="7209" y="601"/>
                    <a:pt x="7136" y="483"/>
                    <a:pt x="7083" y="363"/>
                  </a:cubicBezTo>
                  <a:cubicBezTo>
                    <a:pt x="7057" y="305"/>
                    <a:pt x="7033" y="241"/>
                    <a:pt x="7031" y="190"/>
                  </a:cubicBezTo>
                  <a:cubicBezTo>
                    <a:pt x="7028" y="170"/>
                    <a:pt x="7034" y="155"/>
                    <a:pt x="7035" y="153"/>
                  </a:cubicBezTo>
                  <a:lnTo>
                    <a:pt x="7035" y="153"/>
                  </a:lnTo>
                  <a:cubicBezTo>
                    <a:pt x="7034" y="153"/>
                    <a:pt x="7033" y="153"/>
                    <a:pt x="7033" y="153"/>
                  </a:cubicBezTo>
                  <a:cubicBezTo>
                    <a:pt x="7032" y="153"/>
                    <a:pt x="7033" y="153"/>
                    <a:pt x="7035" y="153"/>
                  </a:cubicBezTo>
                  <a:lnTo>
                    <a:pt x="7035" y="153"/>
                  </a:lnTo>
                  <a:cubicBezTo>
                    <a:pt x="7035" y="153"/>
                    <a:pt x="7035" y="153"/>
                    <a:pt x="7035" y="153"/>
                  </a:cubicBezTo>
                  <a:lnTo>
                    <a:pt x="7035" y="153"/>
                  </a:lnTo>
                  <a:cubicBezTo>
                    <a:pt x="7035" y="153"/>
                    <a:pt x="7035" y="153"/>
                    <a:pt x="7035" y="153"/>
                  </a:cubicBezTo>
                  <a:lnTo>
                    <a:pt x="7035" y="153"/>
                  </a:lnTo>
                  <a:cubicBezTo>
                    <a:pt x="7035" y="153"/>
                    <a:pt x="7035" y="153"/>
                    <a:pt x="7035" y="153"/>
                  </a:cubicBezTo>
                  <a:lnTo>
                    <a:pt x="7035" y="153"/>
                  </a:lnTo>
                  <a:cubicBezTo>
                    <a:pt x="7035" y="152"/>
                    <a:pt x="7035" y="152"/>
                    <a:pt x="7035" y="152"/>
                  </a:cubicBezTo>
                  <a:close/>
                  <a:moveTo>
                    <a:pt x="11407" y="289"/>
                  </a:moveTo>
                  <a:cubicBezTo>
                    <a:pt x="11408" y="289"/>
                    <a:pt x="11412" y="289"/>
                    <a:pt x="11423" y="290"/>
                  </a:cubicBezTo>
                  <a:cubicBezTo>
                    <a:pt x="11441" y="294"/>
                    <a:pt x="11464" y="307"/>
                    <a:pt x="11487" y="326"/>
                  </a:cubicBezTo>
                  <a:cubicBezTo>
                    <a:pt x="11531" y="361"/>
                    <a:pt x="11572" y="415"/>
                    <a:pt x="11608" y="468"/>
                  </a:cubicBezTo>
                  <a:cubicBezTo>
                    <a:pt x="11749" y="692"/>
                    <a:pt x="11838" y="958"/>
                    <a:pt x="11903" y="1224"/>
                  </a:cubicBezTo>
                  <a:cubicBezTo>
                    <a:pt x="11965" y="1490"/>
                    <a:pt x="12002" y="1765"/>
                    <a:pt x="12000" y="2038"/>
                  </a:cubicBezTo>
                  <a:cubicBezTo>
                    <a:pt x="11999" y="2082"/>
                    <a:pt x="11998" y="2127"/>
                    <a:pt x="11995" y="2172"/>
                  </a:cubicBezTo>
                  <a:lnTo>
                    <a:pt x="11995" y="2172"/>
                  </a:lnTo>
                  <a:cubicBezTo>
                    <a:pt x="11870" y="1933"/>
                    <a:pt x="11759" y="1686"/>
                    <a:pt x="11660" y="1437"/>
                  </a:cubicBezTo>
                  <a:cubicBezTo>
                    <a:pt x="11558" y="1179"/>
                    <a:pt x="11467" y="916"/>
                    <a:pt x="11414" y="648"/>
                  </a:cubicBezTo>
                  <a:cubicBezTo>
                    <a:pt x="11401" y="582"/>
                    <a:pt x="11390" y="515"/>
                    <a:pt x="11386" y="450"/>
                  </a:cubicBezTo>
                  <a:cubicBezTo>
                    <a:pt x="11381" y="388"/>
                    <a:pt x="11388" y="312"/>
                    <a:pt x="11405" y="291"/>
                  </a:cubicBezTo>
                  <a:cubicBezTo>
                    <a:pt x="11408" y="290"/>
                    <a:pt x="11406" y="289"/>
                    <a:pt x="11407" y="289"/>
                  </a:cubicBezTo>
                  <a:close/>
                  <a:moveTo>
                    <a:pt x="7040" y="0"/>
                  </a:moveTo>
                  <a:cubicBezTo>
                    <a:pt x="7004" y="0"/>
                    <a:pt x="6963" y="10"/>
                    <a:pt x="6928" y="44"/>
                  </a:cubicBezTo>
                  <a:cubicBezTo>
                    <a:pt x="6876" y="97"/>
                    <a:pt x="6875" y="159"/>
                    <a:pt x="6876" y="202"/>
                  </a:cubicBezTo>
                  <a:cubicBezTo>
                    <a:pt x="6884" y="291"/>
                    <a:pt x="6913" y="359"/>
                    <a:pt x="6942" y="428"/>
                  </a:cubicBezTo>
                  <a:cubicBezTo>
                    <a:pt x="7002" y="563"/>
                    <a:pt x="7079" y="684"/>
                    <a:pt x="7158" y="803"/>
                  </a:cubicBezTo>
                  <a:cubicBezTo>
                    <a:pt x="7484" y="1272"/>
                    <a:pt x="7870" y="1685"/>
                    <a:pt x="8284" y="2070"/>
                  </a:cubicBezTo>
                  <a:cubicBezTo>
                    <a:pt x="8288" y="2074"/>
                    <a:pt x="8291" y="2077"/>
                    <a:pt x="8295" y="2081"/>
                  </a:cubicBezTo>
                  <a:lnTo>
                    <a:pt x="8295" y="2081"/>
                  </a:lnTo>
                  <a:cubicBezTo>
                    <a:pt x="8301" y="2108"/>
                    <a:pt x="8307" y="2136"/>
                    <a:pt x="8312" y="2163"/>
                  </a:cubicBezTo>
                  <a:cubicBezTo>
                    <a:pt x="8361" y="2429"/>
                    <a:pt x="8364" y="2705"/>
                    <a:pt x="8301" y="2964"/>
                  </a:cubicBezTo>
                  <a:cubicBezTo>
                    <a:pt x="8239" y="3224"/>
                    <a:pt x="8110" y="3464"/>
                    <a:pt x="7928" y="3660"/>
                  </a:cubicBezTo>
                  <a:cubicBezTo>
                    <a:pt x="7746" y="3856"/>
                    <a:pt x="7517" y="4011"/>
                    <a:pt x="7272" y="4130"/>
                  </a:cubicBezTo>
                  <a:cubicBezTo>
                    <a:pt x="7027" y="4248"/>
                    <a:pt x="6766" y="4336"/>
                    <a:pt x="6499" y="4393"/>
                  </a:cubicBezTo>
                  <a:cubicBezTo>
                    <a:pt x="6182" y="4460"/>
                    <a:pt x="5859" y="4486"/>
                    <a:pt x="5536" y="4486"/>
                  </a:cubicBezTo>
                  <a:cubicBezTo>
                    <a:pt x="5310" y="4486"/>
                    <a:pt x="5084" y="4473"/>
                    <a:pt x="4859" y="4453"/>
                  </a:cubicBezTo>
                  <a:cubicBezTo>
                    <a:pt x="4311" y="4397"/>
                    <a:pt x="3765" y="4295"/>
                    <a:pt x="3230" y="4151"/>
                  </a:cubicBezTo>
                  <a:cubicBezTo>
                    <a:pt x="2161" y="3855"/>
                    <a:pt x="1117" y="3444"/>
                    <a:pt x="130" y="2938"/>
                  </a:cubicBezTo>
                  <a:lnTo>
                    <a:pt x="128" y="2942"/>
                  </a:lnTo>
                  <a:cubicBezTo>
                    <a:pt x="116" y="2936"/>
                    <a:pt x="103" y="2933"/>
                    <a:pt x="91" y="2933"/>
                  </a:cubicBezTo>
                  <a:cubicBezTo>
                    <a:pt x="63" y="2933"/>
                    <a:pt x="36" y="2948"/>
                    <a:pt x="21" y="2974"/>
                  </a:cubicBezTo>
                  <a:cubicBezTo>
                    <a:pt x="0" y="3014"/>
                    <a:pt x="13" y="3062"/>
                    <a:pt x="53" y="3084"/>
                  </a:cubicBezTo>
                  <a:cubicBezTo>
                    <a:pt x="1038" y="3638"/>
                    <a:pt x="2079" y="4082"/>
                    <a:pt x="3170" y="4387"/>
                  </a:cubicBezTo>
                  <a:cubicBezTo>
                    <a:pt x="3716" y="4534"/>
                    <a:pt x="4272" y="4654"/>
                    <a:pt x="4840" y="4697"/>
                  </a:cubicBezTo>
                  <a:cubicBezTo>
                    <a:pt x="5003" y="4710"/>
                    <a:pt x="5168" y="4717"/>
                    <a:pt x="5332" y="4717"/>
                  </a:cubicBezTo>
                  <a:cubicBezTo>
                    <a:pt x="5738" y="4717"/>
                    <a:pt x="6145" y="4674"/>
                    <a:pt x="6541" y="4577"/>
                  </a:cubicBezTo>
                  <a:cubicBezTo>
                    <a:pt x="6819" y="4505"/>
                    <a:pt x="7093" y="4413"/>
                    <a:pt x="7348" y="4280"/>
                  </a:cubicBezTo>
                  <a:cubicBezTo>
                    <a:pt x="7602" y="4152"/>
                    <a:pt x="7849" y="3990"/>
                    <a:pt x="8048" y="3773"/>
                  </a:cubicBezTo>
                  <a:cubicBezTo>
                    <a:pt x="8248" y="3560"/>
                    <a:pt x="8392" y="3292"/>
                    <a:pt x="8460" y="3005"/>
                  </a:cubicBezTo>
                  <a:cubicBezTo>
                    <a:pt x="8519" y="2758"/>
                    <a:pt x="8523" y="2501"/>
                    <a:pt x="8490" y="2253"/>
                  </a:cubicBezTo>
                  <a:lnTo>
                    <a:pt x="8490" y="2253"/>
                  </a:lnTo>
                  <a:cubicBezTo>
                    <a:pt x="8847" y="2563"/>
                    <a:pt x="9230" y="2846"/>
                    <a:pt x="9646" y="3078"/>
                  </a:cubicBezTo>
                  <a:cubicBezTo>
                    <a:pt x="9895" y="3213"/>
                    <a:pt x="10157" y="3332"/>
                    <a:pt x="10435" y="3407"/>
                  </a:cubicBezTo>
                  <a:cubicBezTo>
                    <a:pt x="10609" y="3453"/>
                    <a:pt x="10790" y="3484"/>
                    <a:pt x="10973" y="3484"/>
                  </a:cubicBezTo>
                  <a:cubicBezTo>
                    <a:pt x="11083" y="3484"/>
                    <a:pt x="11193" y="3473"/>
                    <a:pt x="11303" y="3447"/>
                  </a:cubicBezTo>
                  <a:cubicBezTo>
                    <a:pt x="11598" y="3380"/>
                    <a:pt x="11853" y="3159"/>
                    <a:pt x="11975" y="2889"/>
                  </a:cubicBezTo>
                  <a:cubicBezTo>
                    <a:pt x="12016" y="2804"/>
                    <a:pt x="12048" y="2716"/>
                    <a:pt x="12072" y="2627"/>
                  </a:cubicBezTo>
                  <a:lnTo>
                    <a:pt x="12072" y="2627"/>
                  </a:lnTo>
                  <a:cubicBezTo>
                    <a:pt x="12146" y="2751"/>
                    <a:pt x="12224" y="2873"/>
                    <a:pt x="12306" y="2992"/>
                  </a:cubicBezTo>
                  <a:cubicBezTo>
                    <a:pt x="12471" y="3223"/>
                    <a:pt x="12651" y="3447"/>
                    <a:pt x="12870" y="3637"/>
                  </a:cubicBezTo>
                  <a:cubicBezTo>
                    <a:pt x="13070" y="3808"/>
                    <a:pt x="13322" y="3969"/>
                    <a:pt x="13615" y="3969"/>
                  </a:cubicBezTo>
                  <a:cubicBezTo>
                    <a:pt x="13639" y="3969"/>
                    <a:pt x="13663" y="3968"/>
                    <a:pt x="13687" y="3966"/>
                  </a:cubicBezTo>
                  <a:lnTo>
                    <a:pt x="13688" y="3966"/>
                  </a:lnTo>
                  <a:cubicBezTo>
                    <a:pt x="13733" y="3961"/>
                    <a:pt x="13764" y="3922"/>
                    <a:pt x="13760" y="3877"/>
                  </a:cubicBezTo>
                  <a:cubicBezTo>
                    <a:pt x="13755" y="3836"/>
                    <a:pt x="13721" y="3806"/>
                    <a:pt x="13679" y="3806"/>
                  </a:cubicBezTo>
                  <a:cubicBezTo>
                    <a:pt x="13677" y="3806"/>
                    <a:pt x="13674" y="3806"/>
                    <a:pt x="13671" y="3806"/>
                  </a:cubicBezTo>
                  <a:lnTo>
                    <a:pt x="13670" y="3806"/>
                  </a:lnTo>
                  <a:cubicBezTo>
                    <a:pt x="13651" y="3808"/>
                    <a:pt x="13632" y="3809"/>
                    <a:pt x="13614" y="3809"/>
                  </a:cubicBezTo>
                  <a:cubicBezTo>
                    <a:pt x="13384" y="3809"/>
                    <a:pt x="13160" y="3678"/>
                    <a:pt x="12973" y="3517"/>
                  </a:cubicBezTo>
                  <a:cubicBezTo>
                    <a:pt x="12768" y="3342"/>
                    <a:pt x="12594" y="3126"/>
                    <a:pt x="12434" y="2901"/>
                  </a:cubicBezTo>
                  <a:cubicBezTo>
                    <a:pt x="12322" y="2740"/>
                    <a:pt x="12217" y="2573"/>
                    <a:pt x="12119" y="2401"/>
                  </a:cubicBezTo>
                  <a:lnTo>
                    <a:pt x="12119" y="2401"/>
                  </a:lnTo>
                  <a:cubicBezTo>
                    <a:pt x="12137" y="2281"/>
                    <a:pt x="12145" y="2160"/>
                    <a:pt x="12146" y="2040"/>
                  </a:cubicBezTo>
                  <a:cubicBezTo>
                    <a:pt x="12147" y="1753"/>
                    <a:pt x="12109" y="1469"/>
                    <a:pt x="12044" y="1190"/>
                  </a:cubicBezTo>
                  <a:cubicBezTo>
                    <a:pt x="11976" y="915"/>
                    <a:pt x="11886" y="640"/>
                    <a:pt x="11728" y="389"/>
                  </a:cubicBezTo>
                  <a:cubicBezTo>
                    <a:pt x="11687" y="328"/>
                    <a:pt x="11642" y="267"/>
                    <a:pt x="11577" y="215"/>
                  </a:cubicBezTo>
                  <a:cubicBezTo>
                    <a:pt x="11545" y="189"/>
                    <a:pt x="11506" y="164"/>
                    <a:pt x="11457" y="153"/>
                  </a:cubicBezTo>
                  <a:cubicBezTo>
                    <a:pt x="11442" y="149"/>
                    <a:pt x="11425" y="146"/>
                    <a:pt x="11406" y="146"/>
                  </a:cubicBezTo>
                  <a:cubicBezTo>
                    <a:pt x="11395" y="146"/>
                    <a:pt x="11382" y="147"/>
                    <a:pt x="11369" y="150"/>
                  </a:cubicBezTo>
                  <a:cubicBezTo>
                    <a:pt x="11336" y="158"/>
                    <a:pt x="11307" y="184"/>
                    <a:pt x="11288" y="207"/>
                  </a:cubicBezTo>
                  <a:cubicBezTo>
                    <a:pt x="11228" y="306"/>
                    <a:pt x="11243" y="382"/>
                    <a:pt x="11241" y="457"/>
                  </a:cubicBezTo>
                  <a:cubicBezTo>
                    <a:pt x="11245" y="534"/>
                    <a:pt x="11258" y="605"/>
                    <a:pt x="11270" y="676"/>
                  </a:cubicBezTo>
                  <a:cubicBezTo>
                    <a:pt x="11327" y="958"/>
                    <a:pt x="11417" y="1228"/>
                    <a:pt x="11520" y="1491"/>
                  </a:cubicBezTo>
                  <a:cubicBezTo>
                    <a:pt x="11648" y="1815"/>
                    <a:pt x="11794" y="2133"/>
                    <a:pt x="11963" y="2438"/>
                  </a:cubicBezTo>
                  <a:lnTo>
                    <a:pt x="11963" y="2438"/>
                  </a:lnTo>
                  <a:cubicBezTo>
                    <a:pt x="11939" y="2573"/>
                    <a:pt x="11900" y="2703"/>
                    <a:pt x="11842" y="2823"/>
                  </a:cubicBezTo>
                  <a:cubicBezTo>
                    <a:pt x="11731" y="3063"/>
                    <a:pt x="11522" y="3243"/>
                    <a:pt x="11266" y="3302"/>
                  </a:cubicBezTo>
                  <a:cubicBezTo>
                    <a:pt x="11170" y="3325"/>
                    <a:pt x="11071" y="3335"/>
                    <a:pt x="10971" y="3335"/>
                  </a:cubicBezTo>
                  <a:cubicBezTo>
                    <a:pt x="10805" y="3335"/>
                    <a:pt x="10636" y="3307"/>
                    <a:pt x="10473" y="3263"/>
                  </a:cubicBezTo>
                  <a:cubicBezTo>
                    <a:pt x="10211" y="3191"/>
                    <a:pt x="9959" y="3078"/>
                    <a:pt x="9718" y="2945"/>
                  </a:cubicBezTo>
                  <a:cubicBezTo>
                    <a:pt x="9258" y="2688"/>
                    <a:pt x="8836" y="2364"/>
                    <a:pt x="8444" y="2008"/>
                  </a:cubicBezTo>
                  <a:lnTo>
                    <a:pt x="8444" y="2008"/>
                  </a:lnTo>
                  <a:cubicBezTo>
                    <a:pt x="8323" y="1490"/>
                    <a:pt x="8075" y="1013"/>
                    <a:pt x="7759" y="593"/>
                  </a:cubicBezTo>
                  <a:cubicBezTo>
                    <a:pt x="7672" y="479"/>
                    <a:pt x="7579" y="370"/>
                    <a:pt x="7476" y="268"/>
                  </a:cubicBezTo>
                  <a:cubicBezTo>
                    <a:pt x="7369" y="169"/>
                    <a:pt x="7270" y="66"/>
                    <a:pt x="7100" y="8"/>
                  </a:cubicBezTo>
                  <a:cubicBezTo>
                    <a:pt x="7084" y="4"/>
                    <a:pt x="7063" y="0"/>
                    <a:pt x="7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80"/>
            <p:cNvSpPr/>
            <p:nvPr/>
          </p:nvSpPr>
          <p:spPr>
            <a:xfrm flipH="1">
              <a:off x="7133451" y="1647063"/>
              <a:ext cx="480296" cy="570076"/>
            </a:xfrm>
            <a:custGeom>
              <a:rect b="b" l="l" r="r" t="t"/>
              <a:pathLst>
                <a:path extrusionOk="0" h="9715" w="8185">
                  <a:moveTo>
                    <a:pt x="3788" y="1"/>
                  </a:moveTo>
                  <a:cubicBezTo>
                    <a:pt x="3760" y="1"/>
                    <a:pt x="3732" y="8"/>
                    <a:pt x="3703" y="23"/>
                  </a:cubicBezTo>
                  <a:cubicBezTo>
                    <a:pt x="3213" y="283"/>
                    <a:pt x="3274" y="1691"/>
                    <a:pt x="3274" y="1691"/>
                  </a:cubicBezTo>
                  <a:cubicBezTo>
                    <a:pt x="3274" y="1691"/>
                    <a:pt x="1394" y="1250"/>
                    <a:pt x="501" y="1250"/>
                  </a:cubicBezTo>
                  <a:cubicBezTo>
                    <a:pt x="230" y="1250"/>
                    <a:pt x="50" y="1290"/>
                    <a:pt x="40" y="1396"/>
                  </a:cubicBezTo>
                  <a:cubicBezTo>
                    <a:pt x="1" y="1850"/>
                    <a:pt x="2016" y="2306"/>
                    <a:pt x="2016" y="2306"/>
                  </a:cubicBezTo>
                  <a:cubicBezTo>
                    <a:pt x="2016" y="2306"/>
                    <a:pt x="1686" y="2242"/>
                    <a:pt x="1354" y="2242"/>
                  </a:cubicBezTo>
                  <a:cubicBezTo>
                    <a:pt x="989" y="2242"/>
                    <a:pt x="622" y="2319"/>
                    <a:pt x="684" y="2640"/>
                  </a:cubicBezTo>
                  <a:cubicBezTo>
                    <a:pt x="769" y="2998"/>
                    <a:pt x="1857" y="3011"/>
                    <a:pt x="1857" y="3011"/>
                  </a:cubicBezTo>
                  <a:cubicBezTo>
                    <a:pt x="1857" y="3011"/>
                    <a:pt x="722" y="3034"/>
                    <a:pt x="789" y="3420"/>
                  </a:cubicBezTo>
                  <a:cubicBezTo>
                    <a:pt x="831" y="3669"/>
                    <a:pt x="1279" y="3713"/>
                    <a:pt x="1592" y="3713"/>
                  </a:cubicBezTo>
                  <a:cubicBezTo>
                    <a:pt x="1765" y="3713"/>
                    <a:pt x="1896" y="3700"/>
                    <a:pt x="1896" y="3700"/>
                  </a:cubicBezTo>
                  <a:lnTo>
                    <a:pt x="1896" y="3700"/>
                  </a:lnTo>
                  <a:cubicBezTo>
                    <a:pt x="1896" y="3700"/>
                    <a:pt x="977" y="3811"/>
                    <a:pt x="1073" y="4203"/>
                  </a:cubicBezTo>
                  <a:cubicBezTo>
                    <a:pt x="1136" y="4459"/>
                    <a:pt x="1467" y="4576"/>
                    <a:pt x="2012" y="4576"/>
                  </a:cubicBezTo>
                  <a:cubicBezTo>
                    <a:pt x="2303" y="4576"/>
                    <a:pt x="2656" y="4543"/>
                    <a:pt x="3061" y="4478"/>
                  </a:cubicBezTo>
                  <a:lnTo>
                    <a:pt x="3080" y="4529"/>
                  </a:lnTo>
                  <a:lnTo>
                    <a:pt x="3791" y="9715"/>
                  </a:lnTo>
                  <a:lnTo>
                    <a:pt x="8185" y="8722"/>
                  </a:lnTo>
                  <a:lnTo>
                    <a:pt x="4626" y="1875"/>
                  </a:lnTo>
                  <a:cubicBezTo>
                    <a:pt x="4626" y="1875"/>
                    <a:pt x="4243" y="1"/>
                    <a:pt x="3788" y="1"/>
                  </a:cubicBezTo>
                  <a:close/>
                </a:path>
              </a:pathLst>
            </a:custGeom>
            <a:solidFill>
              <a:srgbClr val="E7A1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80"/>
            <p:cNvSpPr/>
            <p:nvPr/>
          </p:nvSpPr>
          <p:spPr>
            <a:xfrm flipH="1">
              <a:off x="7031772" y="2151811"/>
              <a:ext cx="362936" cy="262945"/>
            </a:xfrm>
            <a:custGeom>
              <a:rect b="b" l="l" r="r" t="t"/>
              <a:pathLst>
                <a:path extrusionOk="0" h="4481" w="6185">
                  <a:moveTo>
                    <a:pt x="4394" y="1"/>
                  </a:moveTo>
                  <a:lnTo>
                    <a:pt x="3594" y="182"/>
                  </a:lnTo>
                  <a:lnTo>
                    <a:pt x="2864" y="347"/>
                  </a:lnTo>
                  <a:lnTo>
                    <a:pt x="1564" y="642"/>
                  </a:lnTo>
                  <a:lnTo>
                    <a:pt x="0" y="995"/>
                  </a:lnTo>
                  <a:cubicBezTo>
                    <a:pt x="0" y="995"/>
                    <a:pt x="325" y="2771"/>
                    <a:pt x="708" y="4464"/>
                  </a:cubicBezTo>
                  <a:cubicBezTo>
                    <a:pt x="1204" y="4469"/>
                    <a:pt x="1695" y="4471"/>
                    <a:pt x="2180" y="4474"/>
                  </a:cubicBezTo>
                  <a:cubicBezTo>
                    <a:pt x="2479" y="4475"/>
                    <a:pt x="2777" y="4476"/>
                    <a:pt x="3070" y="4478"/>
                  </a:cubicBezTo>
                  <a:cubicBezTo>
                    <a:pt x="3542" y="4479"/>
                    <a:pt x="4003" y="4480"/>
                    <a:pt x="4453" y="4480"/>
                  </a:cubicBezTo>
                  <a:lnTo>
                    <a:pt x="4641" y="4480"/>
                  </a:lnTo>
                  <a:cubicBezTo>
                    <a:pt x="5176" y="4480"/>
                    <a:pt x="5690" y="4479"/>
                    <a:pt x="6184" y="4478"/>
                  </a:cubicBezTo>
                  <a:cubicBezTo>
                    <a:pt x="6143" y="4281"/>
                    <a:pt x="6096" y="4082"/>
                    <a:pt x="6045" y="3884"/>
                  </a:cubicBezTo>
                  <a:cubicBezTo>
                    <a:pt x="5513" y="1891"/>
                    <a:pt x="4394" y="1"/>
                    <a:pt x="4394" y="1"/>
                  </a:cubicBezTo>
                  <a:close/>
                </a:path>
              </a:pathLst>
            </a:custGeom>
            <a:solidFill>
              <a:srgbClr val="E7A1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80"/>
            <p:cNvSpPr/>
            <p:nvPr/>
          </p:nvSpPr>
          <p:spPr>
            <a:xfrm flipH="1">
              <a:off x="7253921" y="1643953"/>
              <a:ext cx="361586" cy="280197"/>
            </a:xfrm>
            <a:custGeom>
              <a:rect b="b" l="l" r="r" t="t"/>
              <a:pathLst>
                <a:path extrusionOk="0" h="4775" w="6162">
                  <a:moveTo>
                    <a:pt x="3814" y="1"/>
                  </a:moveTo>
                  <a:cubicBezTo>
                    <a:pt x="3778" y="1"/>
                    <a:pt x="3742" y="10"/>
                    <a:pt x="3707" y="28"/>
                  </a:cubicBezTo>
                  <a:cubicBezTo>
                    <a:pt x="3251" y="270"/>
                    <a:pt x="3246" y="1395"/>
                    <a:pt x="3251" y="1677"/>
                  </a:cubicBezTo>
                  <a:cubicBezTo>
                    <a:pt x="2872" y="1590"/>
                    <a:pt x="1345" y="1250"/>
                    <a:pt x="537" y="1250"/>
                  </a:cubicBezTo>
                  <a:cubicBezTo>
                    <a:pt x="326" y="1250"/>
                    <a:pt x="164" y="1274"/>
                    <a:pt x="85" y="1331"/>
                  </a:cubicBezTo>
                  <a:cubicBezTo>
                    <a:pt x="36" y="1367"/>
                    <a:pt x="22" y="1409"/>
                    <a:pt x="20" y="1439"/>
                  </a:cubicBezTo>
                  <a:cubicBezTo>
                    <a:pt x="0" y="1655"/>
                    <a:pt x="329" y="1876"/>
                    <a:pt x="1024" y="2114"/>
                  </a:cubicBezTo>
                  <a:cubicBezTo>
                    <a:pt x="1165" y="2162"/>
                    <a:pt x="1307" y="2207"/>
                    <a:pt x="1438" y="2244"/>
                  </a:cubicBezTo>
                  <a:cubicBezTo>
                    <a:pt x="1426" y="2244"/>
                    <a:pt x="1415" y="2244"/>
                    <a:pt x="1403" y="2244"/>
                  </a:cubicBezTo>
                  <a:cubicBezTo>
                    <a:pt x="1145" y="2244"/>
                    <a:pt x="873" y="2278"/>
                    <a:pt x="743" y="2410"/>
                  </a:cubicBezTo>
                  <a:cubicBezTo>
                    <a:pt x="669" y="2484"/>
                    <a:pt x="642" y="2580"/>
                    <a:pt x="665" y="2699"/>
                  </a:cubicBezTo>
                  <a:cubicBezTo>
                    <a:pt x="717" y="2914"/>
                    <a:pt x="1056" y="3016"/>
                    <a:pt x="1365" y="3064"/>
                  </a:cubicBezTo>
                  <a:cubicBezTo>
                    <a:pt x="1146" y="3102"/>
                    <a:pt x="919" y="3172"/>
                    <a:pt x="821" y="3290"/>
                  </a:cubicBezTo>
                  <a:cubicBezTo>
                    <a:pt x="775" y="3347"/>
                    <a:pt x="758" y="3409"/>
                    <a:pt x="770" y="3477"/>
                  </a:cubicBezTo>
                  <a:cubicBezTo>
                    <a:pt x="814" y="3720"/>
                    <a:pt x="1160" y="3791"/>
                    <a:pt x="1466" y="3807"/>
                  </a:cubicBezTo>
                  <a:cubicBezTo>
                    <a:pt x="1317" y="3859"/>
                    <a:pt x="1171" y="3935"/>
                    <a:pt x="1098" y="4041"/>
                  </a:cubicBezTo>
                  <a:cubicBezTo>
                    <a:pt x="1051" y="4110"/>
                    <a:pt x="1036" y="4185"/>
                    <a:pt x="1056" y="4264"/>
                  </a:cubicBezTo>
                  <a:cubicBezTo>
                    <a:pt x="1122" y="4537"/>
                    <a:pt x="1455" y="4674"/>
                    <a:pt x="2047" y="4674"/>
                  </a:cubicBezTo>
                  <a:cubicBezTo>
                    <a:pt x="2336" y="4674"/>
                    <a:pt x="2686" y="4642"/>
                    <a:pt x="3098" y="4576"/>
                  </a:cubicBezTo>
                  <a:lnTo>
                    <a:pt x="3084" y="4481"/>
                  </a:lnTo>
                  <a:cubicBezTo>
                    <a:pt x="2672" y="4547"/>
                    <a:pt x="2322" y="4579"/>
                    <a:pt x="2037" y="4579"/>
                  </a:cubicBezTo>
                  <a:cubicBezTo>
                    <a:pt x="1506" y="4579"/>
                    <a:pt x="1204" y="4466"/>
                    <a:pt x="1149" y="4242"/>
                  </a:cubicBezTo>
                  <a:cubicBezTo>
                    <a:pt x="1135" y="4190"/>
                    <a:pt x="1145" y="4141"/>
                    <a:pt x="1176" y="4095"/>
                  </a:cubicBezTo>
                  <a:cubicBezTo>
                    <a:pt x="1330" y="3873"/>
                    <a:pt x="1925" y="3799"/>
                    <a:pt x="1932" y="3796"/>
                  </a:cubicBezTo>
                  <a:lnTo>
                    <a:pt x="1921" y="3702"/>
                  </a:lnTo>
                  <a:cubicBezTo>
                    <a:pt x="1847" y="3710"/>
                    <a:pt x="1740" y="3717"/>
                    <a:pt x="1623" y="3717"/>
                  </a:cubicBezTo>
                  <a:cubicBezTo>
                    <a:pt x="1301" y="3717"/>
                    <a:pt x="900" y="3668"/>
                    <a:pt x="864" y="3462"/>
                  </a:cubicBezTo>
                  <a:cubicBezTo>
                    <a:pt x="857" y="3422"/>
                    <a:pt x="868" y="3387"/>
                    <a:pt x="895" y="3353"/>
                  </a:cubicBezTo>
                  <a:cubicBezTo>
                    <a:pt x="1050" y="3166"/>
                    <a:pt x="1662" y="3114"/>
                    <a:pt x="1887" y="3108"/>
                  </a:cubicBezTo>
                  <a:lnTo>
                    <a:pt x="1887" y="3014"/>
                  </a:lnTo>
                  <a:cubicBezTo>
                    <a:pt x="1594" y="3011"/>
                    <a:pt x="822" y="2946"/>
                    <a:pt x="759" y="2683"/>
                  </a:cubicBezTo>
                  <a:cubicBezTo>
                    <a:pt x="744" y="2598"/>
                    <a:pt x="761" y="2531"/>
                    <a:pt x="812" y="2479"/>
                  </a:cubicBezTo>
                  <a:cubicBezTo>
                    <a:pt x="916" y="2374"/>
                    <a:pt x="1148" y="2342"/>
                    <a:pt x="1388" y="2342"/>
                  </a:cubicBezTo>
                  <a:cubicBezTo>
                    <a:pt x="1639" y="2342"/>
                    <a:pt x="1900" y="2377"/>
                    <a:pt x="2037" y="2403"/>
                  </a:cubicBezTo>
                  <a:lnTo>
                    <a:pt x="2057" y="2311"/>
                  </a:lnTo>
                  <a:cubicBezTo>
                    <a:pt x="1294" y="2137"/>
                    <a:pt x="90" y="1750"/>
                    <a:pt x="117" y="1451"/>
                  </a:cubicBezTo>
                  <a:cubicBezTo>
                    <a:pt x="117" y="1441"/>
                    <a:pt x="122" y="1427"/>
                    <a:pt x="143" y="1411"/>
                  </a:cubicBezTo>
                  <a:cubicBezTo>
                    <a:pt x="206" y="1366"/>
                    <a:pt x="340" y="1348"/>
                    <a:pt x="519" y="1348"/>
                  </a:cubicBezTo>
                  <a:cubicBezTo>
                    <a:pt x="1234" y="1348"/>
                    <a:pt x="2677" y="1645"/>
                    <a:pt x="3293" y="1789"/>
                  </a:cubicBezTo>
                  <a:lnTo>
                    <a:pt x="3353" y="1803"/>
                  </a:lnTo>
                  <a:lnTo>
                    <a:pt x="3351" y="1740"/>
                  </a:lnTo>
                  <a:cubicBezTo>
                    <a:pt x="3350" y="1726"/>
                    <a:pt x="3296" y="360"/>
                    <a:pt x="3755" y="117"/>
                  </a:cubicBezTo>
                  <a:cubicBezTo>
                    <a:pt x="3776" y="106"/>
                    <a:pt x="3797" y="100"/>
                    <a:pt x="3818" y="100"/>
                  </a:cubicBezTo>
                  <a:cubicBezTo>
                    <a:pt x="3838" y="100"/>
                    <a:pt x="3858" y="105"/>
                    <a:pt x="3878" y="116"/>
                  </a:cubicBezTo>
                  <a:cubicBezTo>
                    <a:pt x="4204" y="270"/>
                    <a:pt x="4517" y="1483"/>
                    <a:pt x="4610" y="1937"/>
                  </a:cubicBezTo>
                  <a:lnTo>
                    <a:pt x="6082" y="4775"/>
                  </a:lnTo>
                  <a:lnTo>
                    <a:pt x="6161" y="4724"/>
                  </a:lnTo>
                  <a:lnTo>
                    <a:pt x="4698" y="1906"/>
                  </a:lnTo>
                  <a:cubicBezTo>
                    <a:pt x="4671" y="1775"/>
                    <a:pt x="4340" y="225"/>
                    <a:pt x="3915" y="25"/>
                  </a:cubicBezTo>
                  <a:cubicBezTo>
                    <a:pt x="3882" y="9"/>
                    <a:pt x="3848" y="1"/>
                    <a:pt x="3814" y="1"/>
                  </a:cubicBezTo>
                  <a:close/>
                </a:path>
              </a:pathLst>
            </a:custGeom>
            <a:solidFill>
              <a:srgbClr val="6349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80"/>
            <p:cNvSpPr/>
            <p:nvPr/>
          </p:nvSpPr>
          <p:spPr>
            <a:xfrm flipH="1">
              <a:off x="7450440" y="1486103"/>
              <a:ext cx="136548" cy="57506"/>
            </a:xfrm>
            <a:custGeom>
              <a:rect b="b" l="l" r="r" t="t"/>
              <a:pathLst>
                <a:path extrusionOk="0" h="980" w="2327">
                  <a:moveTo>
                    <a:pt x="70" y="1"/>
                  </a:moveTo>
                  <a:cubicBezTo>
                    <a:pt x="70" y="1"/>
                    <a:pt x="1" y="205"/>
                    <a:pt x="9" y="467"/>
                  </a:cubicBezTo>
                  <a:cubicBezTo>
                    <a:pt x="892" y="503"/>
                    <a:pt x="1638" y="767"/>
                    <a:pt x="2098" y="980"/>
                  </a:cubicBezTo>
                  <a:cubicBezTo>
                    <a:pt x="2257" y="739"/>
                    <a:pt x="2327" y="509"/>
                    <a:pt x="2327" y="509"/>
                  </a:cubicBezTo>
                  <a:cubicBezTo>
                    <a:pt x="2327" y="509"/>
                    <a:pt x="1194" y="36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80"/>
            <p:cNvSpPr/>
            <p:nvPr/>
          </p:nvSpPr>
          <p:spPr>
            <a:xfrm flipH="1">
              <a:off x="7463761" y="1513507"/>
              <a:ext cx="122641" cy="62846"/>
            </a:xfrm>
            <a:custGeom>
              <a:rect b="b" l="l" r="r" t="t"/>
              <a:pathLst>
                <a:path extrusionOk="0" h="1071" w="2090">
                  <a:moveTo>
                    <a:pt x="0" y="0"/>
                  </a:moveTo>
                  <a:lnTo>
                    <a:pt x="0" y="0"/>
                  </a:lnTo>
                  <a:cubicBezTo>
                    <a:pt x="11" y="367"/>
                    <a:pt x="177" y="845"/>
                    <a:pt x="907" y="1034"/>
                  </a:cubicBezTo>
                  <a:cubicBezTo>
                    <a:pt x="1006" y="1059"/>
                    <a:pt x="1099" y="1071"/>
                    <a:pt x="1186" y="1071"/>
                  </a:cubicBezTo>
                  <a:cubicBezTo>
                    <a:pt x="1620" y="1071"/>
                    <a:pt x="1911" y="784"/>
                    <a:pt x="2089" y="513"/>
                  </a:cubicBezTo>
                  <a:cubicBezTo>
                    <a:pt x="1628" y="300"/>
                    <a:pt x="882" y="36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80"/>
            <p:cNvSpPr/>
            <p:nvPr/>
          </p:nvSpPr>
          <p:spPr>
            <a:xfrm flipH="1">
              <a:off x="6426416" y="957573"/>
              <a:ext cx="633861" cy="462105"/>
            </a:xfrm>
            <a:custGeom>
              <a:rect b="b" l="l" r="r" t="t"/>
              <a:pathLst>
                <a:path extrusionOk="0" h="7875" w="10802">
                  <a:moveTo>
                    <a:pt x="9682" y="0"/>
                  </a:moveTo>
                  <a:cubicBezTo>
                    <a:pt x="9656" y="0"/>
                    <a:pt x="9641" y="1"/>
                    <a:pt x="9641" y="1"/>
                  </a:cubicBezTo>
                  <a:lnTo>
                    <a:pt x="1191" y="1"/>
                  </a:lnTo>
                  <a:cubicBezTo>
                    <a:pt x="672" y="1"/>
                    <a:pt x="117" y="26"/>
                    <a:pt x="117" y="783"/>
                  </a:cubicBezTo>
                  <a:cubicBezTo>
                    <a:pt x="117" y="1540"/>
                    <a:pt x="0" y="6249"/>
                    <a:pt x="105" y="6961"/>
                  </a:cubicBezTo>
                  <a:cubicBezTo>
                    <a:pt x="190" y="7554"/>
                    <a:pt x="498" y="7842"/>
                    <a:pt x="1780" y="7867"/>
                  </a:cubicBezTo>
                  <a:cubicBezTo>
                    <a:pt x="2080" y="7873"/>
                    <a:pt x="2627" y="7875"/>
                    <a:pt x="3297" y="7875"/>
                  </a:cubicBezTo>
                  <a:cubicBezTo>
                    <a:pt x="4954" y="7875"/>
                    <a:pt x="7367" y="7862"/>
                    <a:pt x="8661" y="7862"/>
                  </a:cubicBezTo>
                  <a:cubicBezTo>
                    <a:pt x="9078" y="7862"/>
                    <a:pt x="9379" y="7863"/>
                    <a:pt x="9502" y="7867"/>
                  </a:cubicBezTo>
                  <a:cubicBezTo>
                    <a:pt x="9544" y="7868"/>
                    <a:pt x="9590" y="7869"/>
                    <a:pt x="9639" y="7869"/>
                  </a:cubicBezTo>
                  <a:cubicBezTo>
                    <a:pt x="10068" y="7869"/>
                    <a:pt x="10702" y="7787"/>
                    <a:pt x="10748" y="6985"/>
                  </a:cubicBezTo>
                  <a:cubicBezTo>
                    <a:pt x="10801" y="6075"/>
                    <a:pt x="10787" y="1729"/>
                    <a:pt x="10781" y="909"/>
                  </a:cubicBezTo>
                  <a:cubicBezTo>
                    <a:pt x="10786" y="49"/>
                    <a:pt x="9888" y="0"/>
                    <a:pt x="9682" y="0"/>
                  </a:cubicBezTo>
                  <a:close/>
                </a:path>
              </a:pathLst>
            </a:custGeom>
            <a:solidFill>
              <a:srgbClr val="BBD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80"/>
            <p:cNvSpPr/>
            <p:nvPr/>
          </p:nvSpPr>
          <p:spPr>
            <a:xfrm flipH="1">
              <a:off x="6813469" y="1379716"/>
              <a:ext cx="132558" cy="152392"/>
            </a:xfrm>
            <a:custGeom>
              <a:rect b="b" l="l" r="r" t="t"/>
              <a:pathLst>
                <a:path extrusionOk="0" h="2597" w="2259">
                  <a:moveTo>
                    <a:pt x="2258" y="0"/>
                  </a:moveTo>
                  <a:lnTo>
                    <a:pt x="607" y="237"/>
                  </a:lnTo>
                  <a:cubicBezTo>
                    <a:pt x="607" y="237"/>
                    <a:pt x="539" y="1585"/>
                    <a:pt x="0" y="2597"/>
                  </a:cubicBezTo>
                  <a:cubicBezTo>
                    <a:pt x="0" y="2597"/>
                    <a:pt x="1718" y="2293"/>
                    <a:pt x="2258" y="0"/>
                  </a:cubicBezTo>
                  <a:close/>
                </a:path>
              </a:pathLst>
            </a:custGeom>
            <a:solidFill>
              <a:srgbClr val="BBD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80"/>
            <p:cNvSpPr/>
            <p:nvPr/>
          </p:nvSpPr>
          <p:spPr>
            <a:xfrm>
              <a:off x="6588255" y="1283775"/>
              <a:ext cx="60264" cy="59267"/>
            </a:xfrm>
            <a:custGeom>
              <a:rect b="b" l="l" r="r" t="t"/>
              <a:pathLst>
                <a:path extrusionOk="0" h="1010" w="1027">
                  <a:moveTo>
                    <a:pt x="421" y="1"/>
                  </a:moveTo>
                  <a:cubicBezTo>
                    <a:pt x="288" y="1"/>
                    <a:pt x="169" y="1"/>
                    <a:pt x="126" y="2"/>
                  </a:cubicBezTo>
                  <a:cubicBezTo>
                    <a:pt x="0" y="2"/>
                    <a:pt x="9" y="109"/>
                    <a:pt x="9" y="109"/>
                  </a:cubicBezTo>
                  <a:lnTo>
                    <a:pt x="9" y="903"/>
                  </a:lnTo>
                  <a:cubicBezTo>
                    <a:pt x="9" y="952"/>
                    <a:pt x="12" y="1004"/>
                    <a:pt x="109" y="1004"/>
                  </a:cubicBezTo>
                  <a:cubicBezTo>
                    <a:pt x="179" y="1004"/>
                    <a:pt x="508" y="1009"/>
                    <a:pt x="725" y="1009"/>
                  </a:cubicBezTo>
                  <a:cubicBezTo>
                    <a:pt x="811" y="1009"/>
                    <a:pt x="880" y="1008"/>
                    <a:pt x="906" y="1006"/>
                  </a:cubicBezTo>
                  <a:cubicBezTo>
                    <a:pt x="983" y="998"/>
                    <a:pt x="1019" y="969"/>
                    <a:pt x="1023" y="847"/>
                  </a:cubicBezTo>
                  <a:cubicBezTo>
                    <a:pt x="1026" y="727"/>
                    <a:pt x="1021" y="184"/>
                    <a:pt x="1023" y="122"/>
                  </a:cubicBezTo>
                  <a:cubicBezTo>
                    <a:pt x="1024" y="83"/>
                    <a:pt x="1024" y="10"/>
                    <a:pt x="909" y="5"/>
                  </a:cubicBezTo>
                  <a:cubicBezTo>
                    <a:pt x="840" y="2"/>
                    <a:pt x="615" y="1"/>
                    <a:pt x="4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80"/>
            <p:cNvSpPr/>
            <p:nvPr/>
          </p:nvSpPr>
          <p:spPr>
            <a:xfrm>
              <a:off x="6588255" y="1034091"/>
              <a:ext cx="60264" cy="210837"/>
            </a:xfrm>
            <a:custGeom>
              <a:rect b="b" l="l" r="r" t="t"/>
              <a:pathLst>
                <a:path extrusionOk="0" h="3593" w="1027">
                  <a:moveTo>
                    <a:pt x="421" y="1"/>
                  </a:moveTo>
                  <a:cubicBezTo>
                    <a:pt x="288" y="1"/>
                    <a:pt x="169" y="1"/>
                    <a:pt x="126" y="2"/>
                  </a:cubicBezTo>
                  <a:cubicBezTo>
                    <a:pt x="0" y="2"/>
                    <a:pt x="9" y="109"/>
                    <a:pt x="9" y="109"/>
                  </a:cubicBezTo>
                  <a:lnTo>
                    <a:pt x="9" y="3485"/>
                  </a:lnTo>
                  <a:cubicBezTo>
                    <a:pt x="9" y="3535"/>
                    <a:pt x="12" y="3588"/>
                    <a:pt x="109" y="3588"/>
                  </a:cubicBezTo>
                  <a:cubicBezTo>
                    <a:pt x="176" y="3588"/>
                    <a:pt x="486" y="3593"/>
                    <a:pt x="702" y="3593"/>
                  </a:cubicBezTo>
                  <a:cubicBezTo>
                    <a:pt x="799" y="3593"/>
                    <a:pt x="878" y="3592"/>
                    <a:pt x="906" y="3589"/>
                  </a:cubicBezTo>
                  <a:cubicBezTo>
                    <a:pt x="983" y="3581"/>
                    <a:pt x="1019" y="3552"/>
                    <a:pt x="1023" y="3431"/>
                  </a:cubicBezTo>
                  <a:cubicBezTo>
                    <a:pt x="1026" y="3311"/>
                    <a:pt x="1021" y="184"/>
                    <a:pt x="1023" y="122"/>
                  </a:cubicBezTo>
                  <a:cubicBezTo>
                    <a:pt x="1024" y="83"/>
                    <a:pt x="1024" y="10"/>
                    <a:pt x="909" y="5"/>
                  </a:cubicBezTo>
                  <a:cubicBezTo>
                    <a:pt x="840" y="2"/>
                    <a:pt x="615" y="1"/>
                    <a:pt x="4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80"/>
            <p:cNvSpPr/>
            <p:nvPr/>
          </p:nvSpPr>
          <p:spPr>
            <a:xfrm>
              <a:off x="6703151" y="1034150"/>
              <a:ext cx="170172" cy="307953"/>
            </a:xfrm>
            <a:custGeom>
              <a:rect b="b" l="l" r="r" t="t"/>
              <a:pathLst>
                <a:path extrusionOk="0" h="5248" w="2900">
                  <a:moveTo>
                    <a:pt x="1507" y="1"/>
                  </a:moveTo>
                  <a:cubicBezTo>
                    <a:pt x="271" y="1"/>
                    <a:pt x="42" y="805"/>
                    <a:pt x="8" y="1237"/>
                  </a:cubicBezTo>
                  <a:cubicBezTo>
                    <a:pt x="1" y="1344"/>
                    <a:pt x="56" y="1410"/>
                    <a:pt x="162" y="1435"/>
                  </a:cubicBezTo>
                  <a:lnTo>
                    <a:pt x="846" y="1585"/>
                  </a:lnTo>
                  <a:cubicBezTo>
                    <a:pt x="864" y="1589"/>
                    <a:pt x="881" y="1591"/>
                    <a:pt x="897" y="1591"/>
                  </a:cubicBezTo>
                  <a:cubicBezTo>
                    <a:pt x="984" y="1591"/>
                    <a:pt x="1029" y="1537"/>
                    <a:pt x="1044" y="1435"/>
                  </a:cubicBezTo>
                  <a:cubicBezTo>
                    <a:pt x="1086" y="1189"/>
                    <a:pt x="1225" y="1033"/>
                    <a:pt x="1507" y="1033"/>
                  </a:cubicBezTo>
                  <a:cubicBezTo>
                    <a:pt x="1741" y="1033"/>
                    <a:pt x="1837" y="1248"/>
                    <a:pt x="1800" y="1429"/>
                  </a:cubicBezTo>
                  <a:cubicBezTo>
                    <a:pt x="1680" y="2014"/>
                    <a:pt x="1126" y="1962"/>
                    <a:pt x="953" y="2671"/>
                  </a:cubicBezTo>
                  <a:cubicBezTo>
                    <a:pt x="944" y="2703"/>
                    <a:pt x="938" y="3456"/>
                    <a:pt x="932" y="3493"/>
                  </a:cubicBezTo>
                  <a:cubicBezTo>
                    <a:pt x="908" y="3619"/>
                    <a:pt x="980" y="3691"/>
                    <a:pt x="1100" y="3691"/>
                  </a:cubicBezTo>
                  <a:lnTo>
                    <a:pt x="1777" y="3691"/>
                  </a:lnTo>
                  <a:cubicBezTo>
                    <a:pt x="1885" y="3691"/>
                    <a:pt x="1939" y="3643"/>
                    <a:pt x="1981" y="3541"/>
                  </a:cubicBezTo>
                  <a:cubicBezTo>
                    <a:pt x="1991" y="3517"/>
                    <a:pt x="2004" y="2771"/>
                    <a:pt x="2017" y="2747"/>
                  </a:cubicBezTo>
                  <a:cubicBezTo>
                    <a:pt x="2265" y="2312"/>
                    <a:pt x="2892" y="2188"/>
                    <a:pt x="2892" y="1243"/>
                  </a:cubicBezTo>
                  <a:cubicBezTo>
                    <a:pt x="2899" y="1063"/>
                    <a:pt x="2850" y="1"/>
                    <a:pt x="1507" y="1"/>
                  </a:cubicBezTo>
                  <a:close/>
                  <a:moveTo>
                    <a:pt x="1081" y="4215"/>
                  </a:moveTo>
                  <a:cubicBezTo>
                    <a:pt x="968" y="4215"/>
                    <a:pt x="901" y="4276"/>
                    <a:pt x="901" y="4396"/>
                  </a:cubicBezTo>
                  <a:lnTo>
                    <a:pt x="901" y="5068"/>
                  </a:lnTo>
                  <a:cubicBezTo>
                    <a:pt x="901" y="5181"/>
                    <a:pt x="968" y="5247"/>
                    <a:pt x="1081" y="5247"/>
                  </a:cubicBezTo>
                  <a:lnTo>
                    <a:pt x="1753" y="5247"/>
                  </a:lnTo>
                  <a:cubicBezTo>
                    <a:pt x="1873" y="5247"/>
                    <a:pt x="1934" y="5181"/>
                    <a:pt x="1934" y="5068"/>
                  </a:cubicBezTo>
                  <a:lnTo>
                    <a:pt x="1934" y="4396"/>
                  </a:lnTo>
                  <a:cubicBezTo>
                    <a:pt x="1934" y="4276"/>
                    <a:pt x="1873" y="4215"/>
                    <a:pt x="1753" y="4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" name="Google Shape;847;p80"/>
          <p:cNvGrpSpPr/>
          <p:nvPr/>
        </p:nvGrpSpPr>
        <p:grpSpPr>
          <a:xfrm>
            <a:off x="6139656" y="2705893"/>
            <a:ext cx="2284354" cy="1897535"/>
            <a:chOff x="6139718" y="2705893"/>
            <a:chExt cx="2284354" cy="1897535"/>
          </a:xfrm>
        </p:grpSpPr>
        <p:sp>
          <p:nvSpPr>
            <p:cNvPr id="848" name="Google Shape;848;p80"/>
            <p:cNvSpPr/>
            <p:nvPr/>
          </p:nvSpPr>
          <p:spPr>
            <a:xfrm flipH="1">
              <a:off x="6529354" y="2705893"/>
              <a:ext cx="1894719" cy="1897476"/>
            </a:xfrm>
            <a:custGeom>
              <a:rect b="b" l="l" r="r" t="t"/>
              <a:pathLst>
                <a:path extrusionOk="0" h="32336" w="32289">
                  <a:moveTo>
                    <a:pt x="28943" y="1"/>
                  </a:moveTo>
                  <a:cubicBezTo>
                    <a:pt x="28863" y="1"/>
                    <a:pt x="28818" y="4"/>
                    <a:pt x="28818" y="4"/>
                  </a:cubicBezTo>
                  <a:lnTo>
                    <a:pt x="3560" y="4"/>
                  </a:lnTo>
                  <a:cubicBezTo>
                    <a:pt x="2008" y="4"/>
                    <a:pt x="351" y="107"/>
                    <a:pt x="351" y="3213"/>
                  </a:cubicBezTo>
                  <a:cubicBezTo>
                    <a:pt x="351" y="6319"/>
                    <a:pt x="0" y="25656"/>
                    <a:pt x="312" y="28583"/>
                  </a:cubicBezTo>
                  <a:cubicBezTo>
                    <a:pt x="570" y="31015"/>
                    <a:pt x="1490" y="32198"/>
                    <a:pt x="5320" y="32302"/>
                  </a:cubicBezTo>
                  <a:cubicBezTo>
                    <a:pt x="6234" y="32327"/>
                    <a:pt x="7913" y="32336"/>
                    <a:pt x="9967" y="32336"/>
                  </a:cubicBezTo>
                  <a:cubicBezTo>
                    <a:pt x="14964" y="32336"/>
                    <a:pt x="22181" y="32284"/>
                    <a:pt x="25996" y="32284"/>
                  </a:cubicBezTo>
                  <a:cubicBezTo>
                    <a:pt x="27188" y="32284"/>
                    <a:pt x="28048" y="32289"/>
                    <a:pt x="28405" y="32302"/>
                  </a:cubicBezTo>
                  <a:cubicBezTo>
                    <a:pt x="28530" y="32307"/>
                    <a:pt x="28666" y="32311"/>
                    <a:pt x="28809" y="32311"/>
                  </a:cubicBezTo>
                  <a:cubicBezTo>
                    <a:pt x="30094" y="32311"/>
                    <a:pt x="31991" y="31979"/>
                    <a:pt x="32131" y="28679"/>
                  </a:cubicBezTo>
                  <a:cubicBezTo>
                    <a:pt x="32289" y="24943"/>
                    <a:pt x="32247" y="7094"/>
                    <a:pt x="32231" y="3731"/>
                  </a:cubicBezTo>
                  <a:cubicBezTo>
                    <a:pt x="32244" y="203"/>
                    <a:pt x="29558" y="1"/>
                    <a:pt x="28943" y="1"/>
                  </a:cubicBezTo>
                  <a:close/>
                </a:path>
              </a:pathLst>
            </a:custGeom>
            <a:solidFill>
              <a:srgbClr val="E9C1D9"/>
            </a:solidFill>
            <a:ln>
              <a:noFill/>
            </a:ln>
            <a:effectLst>
              <a:outerShdw rotWithShape="0" algn="bl" dir="3000000" dist="104775">
                <a:schemeClr val="dk1">
                  <a:alpha val="2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80"/>
            <p:cNvSpPr/>
            <p:nvPr/>
          </p:nvSpPr>
          <p:spPr>
            <a:xfrm flipH="1">
              <a:off x="6621657" y="3143939"/>
              <a:ext cx="352197" cy="1277640"/>
            </a:xfrm>
            <a:custGeom>
              <a:rect b="b" l="l" r="r" t="t"/>
              <a:pathLst>
                <a:path extrusionOk="0" h="21773" w="6002">
                  <a:moveTo>
                    <a:pt x="109" y="1"/>
                  </a:moveTo>
                  <a:lnTo>
                    <a:pt x="1" y="7"/>
                  </a:lnTo>
                  <a:cubicBezTo>
                    <a:pt x="69" y="1272"/>
                    <a:pt x="951" y="2258"/>
                    <a:pt x="1805" y="3212"/>
                  </a:cubicBezTo>
                  <a:cubicBezTo>
                    <a:pt x="2087" y="3526"/>
                    <a:pt x="2378" y="3851"/>
                    <a:pt x="2632" y="4180"/>
                  </a:cubicBezTo>
                  <a:cubicBezTo>
                    <a:pt x="3931" y="5854"/>
                    <a:pt x="4510" y="8018"/>
                    <a:pt x="4222" y="10116"/>
                  </a:cubicBezTo>
                  <a:cubicBezTo>
                    <a:pt x="4167" y="10519"/>
                    <a:pt x="4078" y="10928"/>
                    <a:pt x="3993" y="11324"/>
                  </a:cubicBezTo>
                  <a:cubicBezTo>
                    <a:pt x="3815" y="12155"/>
                    <a:pt x="3629" y="13014"/>
                    <a:pt x="3736" y="13870"/>
                  </a:cubicBezTo>
                  <a:cubicBezTo>
                    <a:pt x="3854" y="14836"/>
                    <a:pt x="4328" y="15714"/>
                    <a:pt x="4791" y="16567"/>
                  </a:cubicBezTo>
                  <a:cubicBezTo>
                    <a:pt x="5220" y="17359"/>
                    <a:pt x="5705" y="18255"/>
                    <a:pt x="5804" y="19235"/>
                  </a:cubicBezTo>
                  <a:cubicBezTo>
                    <a:pt x="5891" y="20106"/>
                    <a:pt x="5590" y="21199"/>
                    <a:pt x="4722" y="21677"/>
                  </a:cubicBezTo>
                  <a:lnTo>
                    <a:pt x="4774" y="21772"/>
                  </a:lnTo>
                  <a:cubicBezTo>
                    <a:pt x="5685" y="21270"/>
                    <a:pt x="6002" y="20129"/>
                    <a:pt x="5911" y="19221"/>
                  </a:cubicBezTo>
                  <a:cubicBezTo>
                    <a:pt x="5811" y="18220"/>
                    <a:pt x="5319" y="17314"/>
                    <a:pt x="4883" y="16508"/>
                  </a:cubicBezTo>
                  <a:cubicBezTo>
                    <a:pt x="4428" y="15668"/>
                    <a:pt x="3958" y="14800"/>
                    <a:pt x="3842" y="13854"/>
                  </a:cubicBezTo>
                  <a:cubicBezTo>
                    <a:pt x="3739" y="13016"/>
                    <a:pt x="3921" y="12167"/>
                    <a:pt x="4099" y="11345"/>
                  </a:cubicBezTo>
                  <a:cubicBezTo>
                    <a:pt x="4185" y="10948"/>
                    <a:pt x="4274" y="10536"/>
                    <a:pt x="4331" y="10129"/>
                  </a:cubicBezTo>
                  <a:cubicBezTo>
                    <a:pt x="4623" y="8002"/>
                    <a:pt x="4035" y="5808"/>
                    <a:pt x="2719" y="4112"/>
                  </a:cubicBezTo>
                  <a:cubicBezTo>
                    <a:pt x="2462" y="3781"/>
                    <a:pt x="2170" y="3454"/>
                    <a:pt x="1886" y="3139"/>
                  </a:cubicBezTo>
                  <a:cubicBezTo>
                    <a:pt x="1045" y="2199"/>
                    <a:pt x="177" y="1228"/>
                    <a:pt x="1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80"/>
            <p:cNvSpPr/>
            <p:nvPr/>
          </p:nvSpPr>
          <p:spPr>
            <a:xfrm flipH="1">
              <a:off x="6601589" y="3157494"/>
              <a:ext cx="1719265" cy="1394648"/>
            </a:xfrm>
            <a:custGeom>
              <a:rect b="b" l="l" r="r" t="t"/>
              <a:pathLst>
                <a:path extrusionOk="0" h="23767" w="29299">
                  <a:moveTo>
                    <a:pt x="6481" y="0"/>
                  </a:moveTo>
                  <a:cubicBezTo>
                    <a:pt x="6481" y="0"/>
                    <a:pt x="5929" y="2765"/>
                    <a:pt x="4827" y="4194"/>
                  </a:cubicBezTo>
                  <a:cubicBezTo>
                    <a:pt x="3726" y="5623"/>
                    <a:pt x="1938" y="6678"/>
                    <a:pt x="2851" y="9777"/>
                  </a:cubicBezTo>
                  <a:cubicBezTo>
                    <a:pt x="3601" y="12318"/>
                    <a:pt x="1870" y="14763"/>
                    <a:pt x="928" y="16152"/>
                  </a:cubicBezTo>
                  <a:cubicBezTo>
                    <a:pt x="0" y="17519"/>
                    <a:pt x="393" y="18964"/>
                    <a:pt x="1489" y="22316"/>
                  </a:cubicBezTo>
                  <a:cubicBezTo>
                    <a:pt x="1489" y="22316"/>
                    <a:pt x="2266" y="22801"/>
                    <a:pt x="2893" y="23142"/>
                  </a:cubicBezTo>
                  <a:lnTo>
                    <a:pt x="3147" y="21714"/>
                  </a:lnTo>
                  <a:cubicBezTo>
                    <a:pt x="3386" y="21816"/>
                    <a:pt x="3586" y="23462"/>
                    <a:pt x="3872" y="23549"/>
                  </a:cubicBezTo>
                  <a:cubicBezTo>
                    <a:pt x="4155" y="23635"/>
                    <a:pt x="4459" y="23711"/>
                    <a:pt x="4784" y="23767"/>
                  </a:cubicBezTo>
                  <a:cubicBezTo>
                    <a:pt x="4352" y="22638"/>
                    <a:pt x="4250" y="21477"/>
                    <a:pt x="4697" y="20540"/>
                  </a:cubicBezTo>
                  <a:cubicBezTo>
                    <a:pt x="6348" y="16716"/>
                    <a:pt x="7489" y="12901"/>
                    <a:pt x="6228" y="8777"/>
                  </a:cubicBezTo>
                  <a:cubicBezTo>
                    <a:pt x="5327" y="5682"/>
                    <a:pt x="7683" y="3229"/>
                    <a:pt x="10241" y="2673"/>
                  </a:cubicBezTo>
                  <a:cubicBezTo>
                    <a:pt x="10771" y="2562"/>
                    <a:pt x="11288" y="2513"/>
                    <a:pt x="11792" y="2513"/>
                  </a:cubicBezTo>
                  <a:cubicBezTo>
                    <a:pt x="14696" y="2513"/>
                    <a:pt x="17219" y="4152"/>
                    <a:pt x="19859" y="5289"/>
                  </a:cubicBezTo>
                  <a:cubicBezTo>
                    <a:pt x="20890" y="5619"/>
                    <a:pt x="22264" y="5942"/>
                    <a:pt x="22793" y="6971"/>
                  </a:cubicBezTo>
                  <a:cubicBezTo>
                    <a:pt x="23847" y="8854"/>
                    <a:pt x="22000" y="11126"/>
                    <a:pt x="22887" y="13185"/>
                  </a:cubicBezTo>
                  <a:cubicBezTo>
                    <a:pt x="23420" y="14558"/>
                    <a:pt x="24807" y="15745"/>
                    <a:pt x="25344" y="17292"/>
                  </a:cubicBezTo>
                  <a:cubicBezTo>
                    <a:pt x="25960" y="18837"/>
                    <a:pt x="26002" y="20472"/>
                    <a:pt x="25639" y="22083"/>
                  </a:cubicBezTo>
                  <a:lnTo>
                    <a:pt x="25695" y="22190"/>
                  </a:lnTo>
                  <a:cubicBezTo>
                    <a:pt x="25695" y="22190"/>
                    <a:pt x="25922" y="22245"/>
                    <a:pt x="26274" y="22245"/>
                  </a:cubicBezTo>
                  <a:cubicBezTo>
                    <a:pt x="26865" y="22245"/>
                    <a:pt x="27807" y="22089"/>
                    <a:pt x="28619" y="21254"/>
                  </a:cubicBezTo>
                  <a:cubicBezTo>
                    <a:pt x="28915" y="20948"/>
                    <a:pt x="29298" y="18863"/>
                    <a:pt x="27818" y="16407"/>
                  </a:cubicBezTo>
                  <a:cubicBezTo>
                    <a:pt x="26972" y="15008"/>
                    <a:pt x="26377" y="13322"/>
                    <a:pt x="26362" y="12310"/>
                  </a:cubicBezTo>
                  <a:cubicBezTo>
                    <a:pt x="26333" y="10435"/>
                    <a:pt x="28196" y="8137"/>
                    <a:pt x="25696" y="4648"/>
                  </a:cubicBezTo>
                  <a:cubicBezTo>
                    <a:pt x="23893" y="2132"/>
                    <a:pt x="24047" y="1222"/>
                    <a:pt x="24047" y="1222"/>
                  </a:cubicBezTo>
                  <a:lnTo>
                    <a:pt x="64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80"/>
            <p:cNvSpPr/>
            <p:nvPr/>
          </p:nvSpPr>
          <p:spPr>
            <a:xfrm flipH="1">
              <a:off x="6794998" y="3304899"/>
              <a:ext cx="1276349" cy="1271830"/>
            </a:xfrm>
            <a:custGeom>
              <a:rect b="b" l="l" r="r" t="t"/>
              <a:pathLst>
                <a:path extrusionOk="0" h="21674" w="21751">
                  <a:moveTo>
                    <a:pt x="7542" y="1"/>
                  </a:moveTo>
                  <a:cubicBezTo>
                    <a:pt x="7037" y="1"/>
                    <a:pt x="6520" y="50"/>
                    <a:pt x="5990" y="161"/>
                  </a:cubicBezTo>
                  <a:cubicBezTo>
                    <a:pt x="3432" y="718"/>
                    <a:pt x="1076" y="3171"/>
                    <a:pt x="1978" y="6265"/>
                  </a:cubicBezTo>
                  <a:cubicBezTo>
                    <a:pt x="3238" y="10389"/>
                    <a:pt x="2098" y="14204"/>
                    <a:pt x="446" y="18028"/>
                  </a:cubicBezTo>
                  <a:cubicBezTo>
                    <a:pt x="0" y="18964"/>
                    <a:pt x="100" y="20126"/>
                    <a:pt x="534" y="21255"/>
                  </a:cubicBezTo>
                  <a:cubicBezTo>
                    <a:pt x="932" y="21325"/>
                    <a:pt x="1361" y="21366"/>
                    <a:pt x="1817" y="21366"/>
                  </a:cubicBezTo>
                  <a:cubicBezTo>
                    <a:pt x="1968" y="21366"/>
                    <a:pt x="2122" y="21362"/>
                    <a:pt x="2279" y="21352"/>
                  </a:cubicBezTo>
                  <a:lnTo>
                    <a:pt x="2720" y="18253"/>
                  </a:lnTo>
                  <a:lnTo>
                    <a:pt x="3546" y="21342"/>
                  </a:lnTo>
                  <a:cubicBezTo>
                    <a:pt x="3546" y="21342"/>
                    <a:pt x="4148" y="21673"/>
                    <a:pt x="5896" y="21673"/>
                  </a:cubicBezTo>
                  <a:cubicBezTo>
                    <a:pt x="7150" y="21673"/>
                    <a:pt x="8993" y="21503"/>
                    <a:pt x="11626" y="20917"/>
                  </a:cubicBezTo>
                  <a:cubicBezTo>
                    <a:pt x="17931" y="19516"/>
                    <a:pt x="19032" y="20540"/>
                    <a:pt x="19519" y="19466"/>
                  </a:cubicBezTo>
                  <a:cubicBezTo>
                    <a:pt x="20006" y="18393"/>
                    <a:pt x="18813" y="14500"/>
                    <a:pt x="18813" y="14499"/>
                  </a:cubicBezTo>
                  <a:lnTo>
                    <a:pt x="18813" y="14499"/>
                  </a:lnTo>
                  <a:lnTo>
                    <a:pt x="21389" y="19573"/>
                  </a:lnTo>
                  <a:cubicBezTo>
                    <a:pt x="21751" y="17960"/>
                    <a:pt x="21708" y="16325"/>
                    <a:pt x="21093" y="14780"/>
                  </a:cubicBezTo>
                  <a:cubicBezTo>
                    <a:pt x="20556" y="13233"/>
                    <a:pt x="19169" y="12046"/>
                    <a:pt x="18636" y="10673"/>
                  </a:cubicBezTo>
                  <a:cubicBezTo>
                    <a:pt x="17749" y="8613"/>
                    <a:pt x="19596" y="6342"/>
                    <a:pt x="18542" y="4459"/>
                  </a:cubicBezTo>
                  <a:cubicBezTo>
                    <a:pt x="18013" y="3430"/>
                    <a:pt x="16640" y="3107"/>
                    <a:pt x="15608" y="2777"/>
                  </a:cubicBezTo>
                  <a:cubicBezTo>
                    <a:pt x="12968" y="1640"/>
                    <a:pt x="10445" y="1"/>
                    <a:pt x="7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80"/>
            <p:cNvSpPr/>
            <p:nvPr/>
          </p:nvSpPr>
          <p:spPr>
            <a:xfrm flipH="1">
              <a:off x="7245426" y="3767062"/>
              <a:ext cx="270163" cy="104509"/>
            </a:xfrm>
            <a:custGeom>
              <a:rect b="b" l="l" r="r" t="t"/>
              <a:pathLst>
                <a:path extrusionOk="0" h="1781" w="4604">
                  <a:moveTo>
                    <a:pt x="4526" y="0"/>
                  </a:moveTo>
                  <a:lnTo>
                    <a:pt x="75" y="229"/>
                  </a:lnTo>
                  <a:lnTo>
                    <a:pt x="0" y="1614"/>
                  </a:lnTo>
                  <a:cubicBezTo>
                    <a:pt x="644" y="1729"/>
                    <a:pt x="1287" y="1781"/>
                    <a:pt x="1930" y="1781"/>
                  </a:cubicBezTo>
                  <a:cubicBezTo>
                    <a:pt x="2821" y="1781"/>
                    <a:pt x="3713" y="1682"/>
                    <a:pt x="4604" y="1517"/>
                  </a:cubicBezTo>
                  <a:lnTo>
                    <a:pt x="4526" y="0"/>
                  </a:lnTo>
                  <a:close/>
                </a:path>
              </a:pathLst>
            </a:custGeom>
            <a:solidFill>
              <a:srgbClr val="D8A1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80"/>
            <p:cNvSpPr/>
            <p:nvPr/>
          </p:nvSpPr>
          <p:spPr>
            <a:xfrm flipH="1">
              <a:off x="6994862" y="3856080"/>
              <a:ext cx="656747" cy="747231"/>
            </a:xfrm>
            <a:custGeom>
              <a:rect b="b" l="l" r="r" t="t"/>
              <a:pathLst>
                <a:path extrusionOk="0" h="12734" w="11192">
                  <a:moveTo>
                    <a:pt x="6923" y="0"/>
                  </a:moveTo>
                  <a:cubicBezTo>
                    <a:pt x="6032" y="165"/>
                    <a:pt x="5141" y="263"/>
                    <a:pt x="4251" y="263"/>
                  </a:cubicBezTo>
                  <a:cubicBezTo>
                    <a:pt x="3607" y="263"/>
                    <a:pt x="2963" y="212"/>
                    <a:pt x="2319" y="97"/>
                  </a:cubicBezTo>
                  <a:lnTo>
                    <a:pt x="2269" y="1042"/>
                  </a:lnTo>
                  <a:cubicBezTo>
                    <a:pt x="2269" y="1042"/>
                    <a:pt x="784" y="1667"/>
                    <a:pt x="255" y="1798"/>
                  </a:cubicBezTo>
                  <a:cubicBezTo>
                    <a:pt x="256" y="1900"/>
                    <a:pt x="256" y="2008"/>
                    <a:pt x="255" y="2122"/>
                  </a:cubicBezTo>
                  <a:cubicBezTo>
                    <a:pt x="252" y="2315"/>
                    <a:pt x="250" y="2526"/>
                    <a:pt x="245" y="2753"/>
                  </a:cubicBezTo>
                  <a:cubicBezTo>
                    <a:pt x="244" y="2767"/>
                    <a:pt x="244" y="2782"/>
                    <a:pt x="244" y="2796"/>
                  </a:cubicBezTo>
                  <a:cubicBezTo>
                    <a:pt x="223" y="3740"/>
                    <a:pt x="174" y="4954"/>
                    <a:pt x="129" y="6235"/>
                  </a:cubicBezTo>
                  <a:lnTo>
                    <a:pt x="121" y="6443"/>
                  </a:lnTo>
                  <a:cubicBezTo>
                    <a:pt x="99" y="7089"/>
                    <a:pt x="77" y="7748"/>
                    <a:pt x="58" y="8396"/>
                  </a:cubicBezTo>
                  <a:cubicBezTo>
                    <a:pt x="20" y="9815"/>
                    <a:pt x="1" y="11180"/>
                    <a:pt x="41" y="12225"/>
                  </a:cubicBezTo>
                  <a:cubicBezTo>
                    <a:pt x="47" y="12405"/>
                    <a:pt x="54" y="12575"/>
                    <a:pt x="65" y="12734"/>
                  </a:cubicBezTo>
                  <a:cubicBezTo>
                    <a:pt x="3491" y="12727"/>
                    <a:pt x="7393" y="12712"/>
                    <a:pt x="10673" y="12701"/>
                  </a:cubicBezTo>
                  <a:cubicBezTo>
                    <a:pt x="10727" y="12193"/>
                    <a:pt x="10815" y="11390"/>
                    <a:pt x="10897" y="10659"/>
                  </a:cubicBezTo>
                  <a:cubicBezTo>
                    <a:pt x="10955" y="10132"/>
                    <a:pt x="11012" y="9642"/>
                    <a:pt x="11049" y="9325"/>
                  </a:cubicBezTo>
                  <a:cubicBezTo>
                    <a:pt x="11063" y="9213"/>
                    <a:pt x="11074" y="9096"/>
                    <a:pt x="11085" y="8980"/>
                  </a:cubicBezTo>
                  <a:cubicBezTo>
                    <a:pt x="11191" y="7747"/>
                    <a:pt x="11107" y="6379"/>
                    <a:pt x="10961" y="5155"/>
                  </a:cubicBezTo>
                  <a:cubicBezTo>
                    <a:pt x="10883" y="4515"/>
                    <a:pt x="10790" y="3913"/>
                    <a:pt x="10699" y="3391"/>
                  </a:cubicBezTo>
                  <a:cubicBezTo>
                    <a:pt x="10626" y="2977"/>
                    <a:pt x="10554" y="2613"/>
                    <a:pt x="10492" y="2319"/>
                  </a:cubicBezTo>
                  <a:cubicBezTo>
                    <a:pt x="10388" y="1818"/>
                    <a:pt x="10312" y="1517"/>
                    <a:pt x="10312" y="1517"/>
                  </a:cubicBezTo>
                  <a:lnTo>
                    <a:pt x="9676" y="1433"/>
                  </a:lnTo>
                  <a:lnTo>
                    <a:pt x="9316" y="1386"/>
                  </a:lnTo>
                  <a:lnTo>
                    <a:pt x="7280" y="1122"/>
                  </a:lnTo>
                  <a:lnTo>
                    <a:pt x="7029" y="1089"/>
                  </a:lnTo>
                  <a:lnTo>
                    <a:pt x="6923" y="0"/>
                  </a:lnTo>
                  <a:close/>
                </a:path>
              </a:pathLst>
            </a:custGeom>
            <a:solidFill>
              <a:srgbClr val="EBB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80"/>
            <p:cNvSpPr/>
            <p:nvPr/>
          </p:nvSpPr>
          <p:spPr>
            <a:xfrm flipH="1">
              <a:off x="7636763" y="3454767"/>
              <a:ext cx="208021" cy="229145"/>
            </a:xfrm>
            <a:custGeom>
              <a:rect b="b" l="l" r="r" t="t"/>
              <a:pathLst>
                <a:path extrusionOk="0" h="3905" w="3545">
                  <a:moveTo>
                    <a:pt x="1841" y="1"/>
                  </a:moveTo>
                  <a:cubicBezTo>
                    <a:pt x="1097" y="1"/>
                    <a:pt x="1" y="283"/>
                    <a:pt x="90" y="1966"/>
                  </a:cubicBezTo>
                  <a:cubicBezTo>
                    <a:pt x="161" y="3316"/>
                    <a:pt x="951" y="3905"/>
                    <a:pt x="1773" y="3905"/>
                  </a:cubicBezTo>
                  <a:cubicBezTo>
                    <a:pt x="2492" y="3905"/>
                    <a:pt x="3236" y="3455"/>
                    <a:pt x="3544" y="2671"/>
                  </a:cubicBezTo>
                  <a:lnTo>
                    <a:pt x="2503" y="73"/>
                  </a:lnTo>
                  <a:cubicBezTo>
                    <a:pt x="2503" y="73"/>
                    <a:pt x="2217" y="1"/>
                    <a:pt x="1841" y="1"/>
                  </a:cubicBezTo>
                  <a:close/>
                </a:path>
              </a:pathLst>
            </a:custGeom>
            <a:solidFill>
              <a:srgbClr val="EBB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80"/>
            <p:cNvSpPr/>
            <p:nvPr/>
          </p:nvSpPr>
          <p:spPr>
            <a:xfrm flipH="1">
              <a:off x="6887888" y="3399080"/>
              <a:ext cx="204852" cy="228969"/>
            </a:xfrm>
            <a:custGeom>
              <a:rect b="b" l="l" r="r" t="t"/>
              <a:pathLst>
                <a:path extrusionOk="0" h="3902" w="3491">
                  <a:moveTo>
                    <a:pt x="1566" y="0"/>
                  </a:moveTo>
                  <a:cubicBezTo>
                    <a:pt x="910" y="0"/>
                    <a:pt x="315" y="337"/>
                    <a:pt x="315" y="337"/>
                  </a:cubicBezTo>
                  <a:lnTo>
                    <a:pt x="0" y="3119"/>
                  </a:lnTo>
                  <a:cubicBezTo>
                    <a:pt x="394" y="3642"/>
                    <a:pt x="986" y="3901"/>
                    <a:pt x="1556" y="3901"/>
                  </a:cubicBezTo>
                  <a:cubicBezTo>
                    <a:pt x="2558" y="3901"/>
                    <a:pt x="3490" y="3099"/>
                    <a:pt x="3143" y="1521"/>
                  </a:cubicBezTo>
                  <a:cubicBezTo>
                    <a:pt x="2877" y="309"/>
                    <a:pt x="2194" y="0"/>
                    <a:pt x="1566" y="0"/>
                  </a:cubicBezTo>
                  <a:close/>
                </a:path>
              </a:pathLst>
            </a:custGeom>
            <a:solidFill>
              <a:srgbClr val="D8A1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80"/>
            <p:cNvSpPr/>
            <p:nvPr/>
          </p:nvSpPr>
          <p:spPr>
            <a:xfrm flipH="1">
              <a:off x="6933894" y="3444322"/>
              <a:ext cx="156676" cy="138015"/>
            </a:xfrm>
            <a:custGeom>
              <a:rect b="b" l="l" r="r" t="t"/>
              <a:pathLst>
                <a:path extrusionOk="0" h="2352" w="2670">
                  <a:moveTo>
                    <a:pt x="1659" y="1"/>
                  </a:moveTo>
                  <a:cubicBezTo>
                    <a:pt x="1361" y="1"/>
                    <a:pt x="1075" y="127"/>
                    <a:pt x="808" y="378"/>
                  </a:cubicBezTo>
                  <a:cubicBezTo>
                    <a:pt x="1" y="1136"/>
                    <a:pt x="783" y="2316"/>
                    <a:pt x="790" y="2328"/>
                  </a:cubicBezTo>
                  <a:cubicBezTo>
                    <a:pt x="801" y="2344"/>
                    <a:pt x="817" y="2351"/>
                    <a:pt x="835" y="2351"/>
                  </a:cubicBezTo>
                  <a:cubicBezTo>
                    <a:pt x="837" y="2351"/>
                    <a:pt x="839" y="2351"/>
                    <a:pt x="841" y="2351"/>
                  </a:cubicBezTo>
                  <a:cubicBezTo>
                    <a:pt x="847" y="2349"/>
                    <a:pt x="856" y="2347"/>
                    <a:pt x="861" y="2343"/>
                  </a:cubicBezTo>
                  <a:cubicBezTo>
                    <a:pt x="884" y="2327"/>
                    <a:pt x="889" y="2296"/>
                    <a:pt x="876" y="2273"/>
                  </a:cubicBezTo>
                  <a:cubicBezTo>
                    <a:pt x="867" y="2260"/>
                    <a:pt x="132" y="1150"/>
                    <a:pt x="877" y="452"/>
                  </a:cubicBezTo>
                  <a:cubicBezTo>
                    <a:pt x="1123" y="220"/>
                    <a:pt x="1386" y="102"/>
                    <a:pt x="1658" y="102"/>
                  </a:cubicBezTo>
                  <a:cubicBezTo>
                    <a:pt x="1674" y="102"/>
                    <a:pt x="1690" y="103"/>
                    <a:pt x="1706" y="103"/>
                  </a:cubicBezTo>
                  <a:cubicBezTo>
                    <a:pt x="2204" y="127"/>
                    <a:pt x="2570" y="538"/>
                    <a:pt x="2574" y="542"/>
                  </a:cubicBezTo>
                  <a:cubicBezTo>
                    <a:pt x="2584" y="553"/>
                    <a:pt x="2599" y="559"/>
                    <a:pt x="2613" y="559"/>
                  </a:cubicBezTo>
                  <a:cubicBezTo>
                    <a:pt x="2625" y="559"/>
                    <a:pt x="2637" y="555"/>
                    <a:pt x="2646" y="547"/>
                  </a:cubicBezTo>
                  <a:cubicBezTo>
                    <a:pt x="2667" y="529"/>
                    <a:pt x="2669" y="496"/>
                    <a:pt x="2651" y="475"/>
                  </a:cubicBezTo>
                  <a:cubicBezTo>
                    <a:pt x="2636" y="457"/>
                    <a:pt x="2255" y="29"/>
                    <a:pt x="1712" y="2"/>
                  </a:cubicBezTo>
                  <a:cubicBezTo>
                    <a:pt x="1694" y="1"/>
                    <a:pt x="1677" y="1"/>
                    <a:pt x="1659" y="1"/>
                  </a:cubicBezTo>
                  <a:close/>
                </a:path>
              </a:pathLst>
            </a:custGeom>
            <a:solidFill>
              <a:srgbClr val="6839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80"/>
            <p:cNvSpPr/>
            <p:nvPr/>
          </p:nvSpPr>
          <p:spPr>
            <a:xfrm flipH="1">
              <a:off x="6975615" y="3497897"/>
              <a:ext cx="89252" cy="28577"/>
            </a:xfrm>
            <a:custGeom>
              <a:rect b="b" l="l" r="r" t="t"/>
              <a:pathLst>
                <a:path extrusionOk="0" h="487" w="1521">
                  <a:moveTo>
                    <a:pt x="819" y="1"/>
                  </a:moveTo>
                  <a:cubicBezTo>
                    <a:pt x="546" y="1"/>
                    <a:pt x="241" y="91"/>
                    <a:pt x="16" y="407"/>
                  </a:cubicBezTo>
                  <a:cubicBezTo>
                    <a:pt x="0" y="428"/>
                    <a:pt x="6" y="462"/>
                    <a:pt x="27" y="477"/>
                  </a:cubicBezTo>
                  <a:cubicBezTo>
                    <a:pt x="36" y="484"/>
                    <a:pt x="46" y="486"/>
                    <a:pt x="56" y="486"/>
                  </a:cubicBezTo>
                  <a:cubicBezTo>
                    <a:pt x="72" y="486"/>
                    <a:pt x="88" y="479"/>
                    <a:pt x="97" y="465"/>
                  </a:cubicBezTo>
                  <a:cubicBezTo>
                    <a:pt x="299" y="183"/>
                    <a:pt x="575" y="102"/>
                    <a:pt x="823" y="102"/>
                  </a:cubicBezTo>
                  <a:cubicBezTo>
                    <a:pt x="1152" y="102"/>
                    <a:pt x="1434" y="243"/>
                    <a:pt x="1439" y="246"/>
                  </a:cubicBezTo>
                  <a:cubicBezTo>
                    <a:pt x="1446" y="251"/>
                    <a:pt x="1453" y="253"/>
                    <a:pt x="1460" y="253"/>
                  </a:cubicBezTo>
                  <a:cubicBezTo>
                    <a:pt x="1464" y="253"/>
                    <a:pt x="1468" y="252"/>
                    <a:pt x="1471" y="251"/>
                  </a:cubicBezTo>
                  <a:cubicBezTo>
                    <a:pt x="1487" y="249"/>
                    <a:pt x="1499" y="239"/>
                    <a:pt x="1508" y="224"/>
                  </a:cubicBezTo>
                  <a:cubicBezTo>
                    <a:pt x="1520" y="199"/>
                    <a:pt x="1510" y="167"/>
                    <a:pt x="1485" y="156"/>
                  </a:cubicBezTo>
                  <a:cubicBezTo>
                    <a:pt x="1479" y="153"/>
                    <a:pt x="1176" y="1"/>
                    <a:pt x="819" y="1"/>
                  </a:cubicBezTo>
                  <a:close/>
                </a:path>
              </a:pathLst>
            </a:custGeom>
            <a:solidFill>
              <a:srgbClr val="6839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80"/>
            <p:cNvSpPr/>
            <p:nvPr/>
          </p:nvSpPr>
          <p:spPr>
            <a:xfrm flipH="1">
              <a:off x="6956779" y="2904290"/>
              <a:ext cx="893344" cy="908895"/>
            </a:xfrm>
            <a:custGeom>
              <a:rect b="b" l="l" r="r" t="t"/>
              <a:pathLst>
                <a:path extrusionOk="0" h="15489" w="15224">
                  <a:moveTo>
                    <a:pt x="8759" y="1"/>
                  </a:moveTo>
                  <a:cubicBezTo>
                    <a:pt x="7681" y="1"/>
                    <a:pt x="6460" y="234"/>
                    <a:pt x="5125" y="711"/>
                  </a:cubicBezTo>
                  <a:cubicBezTo>
                    <a:pt x="1066" y="2162"/>
                    <a:pt x="1" y="5967"/>
                    <a:pt x="1495" y="10450"/>
                  </a:cubicBezTo>
                  <a:cubicBezTo>
                    <a:pt x="2746" y="14199"/>
                    <a:pt x="5423" y="15488"/>
                    <a:pt x="8166" y="15488"/>
                  </a:cubicBezTo>
                  <a:cubicBezTo>
                    <a:pt x="8704" y="15488"/>
                    <a:pt x="9245" y="15439"/>
                    <a:pt x="9778" y="15348"/>
                  </a:cubicBezTo>
                  <a:cubicBezTo>
                    <a:pt x="13236" y="14761"/>
                    <a:pt x="15224" y="11733"/>
                    <a:pt x="14928" y="8883"/>
                  </a:cubicBezTo>
                  <a:cubicBezTo>
                    <a:pt x="14548" y="5228"/>
                    <a:pt x="13334" y="2824"/>
                    <a:pt x="13334" y="2824"/>
                  </a:cubicBezTo>
                  <a:cubicBezTo>
                    <a:pt x="12566" y="972"/>
                    <a:pt x="10960" y="1"/>
                    <a:pt x="8759" y="1"/>
                  </a:cubicBezTo>
                  <a:close/>
                </a:path>
              </a:pathLst>
            </a:custGeom>
            <a:solidFill>
              <a:srgbClr val="EBB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80"/>
            <p:cNvSpPr/>
            <p:nvPr/>
          </p:nvSpPr>
          <p:spPr>
            <a:xfrm flipH="1">
              <a:off x="7433319" y="3513506"/>
              <a:ext cx="203091" cy="109145"/>
            </a:xfrm>
            <a:custGeom>
              <a:rect b="b" l="l" r="r" t="t"/>
              <a:pathLst>
                <a:path extrusionOk="0" h="1860" w="3461">
                  <a:moveTo>
                    <a:pt x="1329" y="0"/>
                  </a:moveTo>
                  <a:cubicBezTo>
                    <a:pt x="678" y="0"/>
                    <a:pt x="168" y="234"/>
                    <a:pt x="95" y="611"/>
                  </a:cubicBezTo>
                  <a:cubicBezTo>
                    <a:pt x="1" y="1094"/>
                    <a:pt x="657" y="1627"/>
                    <a:pt x="1560" y="1803"/>
                  </a:cubicBezTo>
                  <a:cubicBezTo>
                    <a:pt x="1757" y="1842"/>
                    <a:pt x="1950" y="1860"/>
                    <a:pt x="2131" y="1860"/>
                  </a:cubicBezTo>
                  <a:cubicBezTo>
                    <a:pt x="2783" y="1860"/>
                    <a:pt x="3293" y="1626"/>
                    <a:pt x="3366" y="1248"/>
                  </a:cubicBezTo>
                  <a:cubicBezTo>
                    <a:pt x="3460" y="767"/>
                    <a:pt x="2804" y="233"/>
                    <a:pt x="1901" y="57"/>
                  </a:cubicBezTo>
                  <a:cubicBezTo>
                    <a:pt x="1703" y="18"/>
                    <a:pt x="1510" y="0"/>
                    <a:pt x="1329" y="0"/>
                  </a:cubicBezTo>
                  <a:close/>
                </a:path>
              </a:pathLst>
            </a:custGeom>
            <a:solidFill>
              <a:srgbClr val="D8A1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80"/>
            <p:cNvSpPr/>
            <p:nvPr/>
          </p:nvSpPr>
          <p:spPr>
            <a:xfrm flipH="1">
              <a:off x="7015576" y="3503296"/>
              <a:ext cx="201859" cy="109614"/>
            </a:xfrm>
            <a:custGeom>
              <a:rect b="b" l="l" r="r" t="t"/>
              <a:pathLst>
                <a:path extrusionOk="0" h="1868" w="3440">
                  <a:moveTo>
                    <a:pt x="2163" y="1"/>
                  </a:moveTo>
                  <a:cubicBezTo>
                    <a:pt x="1963" y="1"/>
                    <a:pt x="1748" y="24"/>
                    <a:pt x="1529" y="72"/>
                  </a:cubicBezTo>
                  <a:cubicBezTo>
                    <a:pt x="638" y="271"/>
                    <a:pt x="1" y="816"/>
                    <a:pt x="106" y="1292"/>
                  </a:cubicBezTo>
                  <a:cubicBezTo>
                    <a:pt x="186" y="1651"/>
                    <a:pt x="664" y="1868"/>
                    <a:pt x="1277" y="1868"/>
                  </a:cubicBezTo>
                  <a:cubicBezTo>
                    <a:pt x="1477" y="1868"/>
                    <a:pt x="1692" y="1845"/>
                    <a:pt x="1911" y="1796"/>
                  </a:cubicBezTo>
                  <a:cubicBezTo>
                    <a:pt x="2803" y="1597"/>
                    <a:pt x="3440" y="1052"/>
                    <a:pt x="3333" y="575"/>
                  </a:cubicBezTo>
                  <a:cubicBezTo>
                    <a:pt x="3254" y="217"/>
                    <a:pt x="2775" y="1"/>
                    <a:pt x="2163" y="1"/>
                  </a:cubicBezTo>
                  <a:close/>
                </a:path>
              </a:pathLst>
            </a:custGeom>
            <a:solidFill>
              <a:srgbClr val="D8A1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80"/>
            <p:cNvSpPr/>
            <p:nvPr/>
          </p:nvSpPr>
          <p:spPr>
            <a:xfrm flipH="1">
              <a:off x="7446053" y="3252908"/>
              <a:ext cx="166651" cy="90778"/>
            </a:xfrm>
            <a:custGeom>
              <a:rect b="b" l="l" r="r" t="t"/>
              <a:pathLst>
                <a:path extrusionOk="0" h="1547" w="2840">
                  <a:moveTo>
                    <a:pt x="2225" y="1"/>
                  </a:moveTo>
                  <a:cubicBezTo>
                    <a:pt x="1975" y="1"/>
                    <a:pt x="1611" y="110"/>
                    <a:pt x="1066" y="399"/>
                  </a:cubicBezTo>
                  <a:cubicBezTo>
                    <a:pt x="1" y="963"/>
                    <a:pt x="507" y="1409"/>
                    <a:pt x="507" y="1409"/>
                  </a:cubicBezTo>
                  <a:cubicBezTo>
                    <a:pt x="607" y="1503"/>
                    <a:pt x="735" y="1547"/>
                    <a:pt x="892" y="1547"/>
                  </a:cubicBezTo>
                  <a:cubicBezTo>
                    <a:pt x="1167" y="1547"/>
                    <a:pt x="1530" y="1414"/>
                    <a:pt x="1991" y="1182"/>
                  </a:cubicBezTo>
                  <a:cubicBezTo>
                    <a:pt x="2595" y="876"/>
                    <a:pt x="2839" y="493"/>
                    <a:pt x="2680" y="237"/>
                  </a:cubicBezTo>
                  <a:cubicBezTo>
                    <a:pt x="2595" y="100"/>
                    <a:pt x="2462" y="1"/>
                    <a:pt x="22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80"/>
            <p:cNvSpPr/>
            <p:nvPr/>
          </p:nvSpPr>
          <p:spPr>
            <a:xfrm flipH="1">
              <a:off x="7039752" y="3259774"/>
              <a:ext cx="168940" cy="77399"/>
            </a:xfrm>
            <a:custGeom>
              <a:rect b="b" l="l" r="r" t="t"/>
              <a:pathLst>
                <a:path extrusionOk="0" h="1319" w="2879">
                  <a:moveTo>
                    <a:pt x="641" y="0"/>
                  </a:moveTo>
                  <a:cubicBezTo>
                    <a:pt x="289" y="0"/>
                    <a:pt x="147" y="135"/>
                    <a:pt x="89" y="314"/>
                  </a:cubicBezTo>
                  <a:cubicBezTo>
                    <a:pt x="0" y="586"/>
                    <a:pt x="333" y="922"/>
                    <a:pt x="999" y="1124"/>
                  </a:cubicBezTo>
                  <a:cubicBezTo>
                    <a:pt x="1409" y="1248"/>
                    <a:pt x="1740" y="1319"/>
                    <a:pt x="1993" y="1319"/>
                  </a:cubicBezTo>
                  <a:cubicBezTo>
                    <a:pt x="2232" y="1319"/>
                    <a:pt x="2401" y="1256"/>
                    <a:pt x="2499" y="1114"/>
                  </a:cubicBezTo>
                  <a:cubicBezTo>
                    <a:pt x="2499" y="1114"/>
                    <a:pt x="2878" y="600"/>
                    <a:pt x="1700" y="219"/>
                  </a:cubicBezTo>
                  <a:cubicBezTo>
                    <a:pt x="1221" y="63"/>
                    <a:pt x="882" y="0"/>
                    <a:pt x="6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80"/>
            <p:cNvSpPr/>
            <p:nvPr/>
          </p:nvSpPr>
          <p:spPr>
            <a:xfrm flipH="1">
              <a:off x="7126657" y="3398963"/>
              <a:ext cx="59795" cy="72822"/>
            </a:xfrm>
            <a:custGeom>
              <a:rect b="b" l="l" r="r" t="t"/>
              <a:pathLst>
                <a:path extrusionOk="0" h="1241" w="1019">
                  <a:moveTo>
                    <a:pt x="509" y="1"/>
                  </a:moveTo>
                  <a:cubicBezTo>
                    <a:pt x="509" y="1"/>
                    <a:pt x="508" y="1"/>
                    <a:pt x="507" y="1"/>
                  </a:cubicBezTo>
                  <a:cubicBezTo>
                    <a:pt x="227" y="1"/>
                    <a:pt x="0" y="280"/>
                    <a:pt x="1" y="622"/>
                  </a:cubicBezTo>
                  <a:cubicBezTo>
                    <a:pt x="1" y="964"/>
                    <a:pt x="230" y="1241"/>
                    <a:pt x="510" y="1241"/>
                  </a:cubicBezTo>
                  <a:cubicBezTo>
                    <a:pt x="511" y="1241"/>
                    <a:pt x="511" y="1241"/>
                    <a:pt x="512" y="1241"/>
                  </a:cubicBezTo>
                  <a:cubicBezTo>
                    <a:pt x="792" y="1241"/>
                    <a:pt x="1019" y="961"/>
                    <a:pt x="1018" y="620"/>
                  </a:cubicBezTo>
                  <a:cubicBezTo>
                    <a:pt x="1017" y="278"/>
                    <a:pt x="789" y="1"/>
                    <a:pt x="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80"/>
            <p:cNvSpPr/>
            <p:nvPr/>
          </p:nvSpPr>
          <p:spPr>
            <a:xfrm flipH="1">
              <a:off x="7455794" y="3398963"/>
              <a:ext cx="59854" cy="72822"/>
            </a:xfrm>
            <a:custGeom>
              <a:rect b="b" l="l" r="r" t="t"/>
              <a:pathLst>
                <a:path extrusionOk="0" h="1241" w="1020">
                  <a:moveTo>
                    <a:pt x="509" y="1"/>
                  </a:moveTo>
                  <a:cubicBezTo>
                    <a:pt x="509" y="1"/>
                    <a:pt x="508" y="1"/>
                    <a:pt x="508" y="1"/>
                  </a:cubicBezTo>
                  <a:cubicBezTo>
                    <a:pt x="228" y="1"/>
                    <a:pt x="0" y="280"/>
                    <a:pt x="1" y="622"/>
                  </a:cubicBezTo>
                  <a:cubicBezTo>
                    <a:pt x="1" y="964"/>
                    <a:pt x="230" y="1241"/>
                    <a:pt x="510" y="1241"/>
                  </a:cubicBezTo>
                  <a:cubicBezTo>
                    <a:pt x="511" y="1241"/>
                    <a:pt x="511" y="1241"/>
                    <a:pt x="512" y="1241"/>
                  </a:cubicBezTo>
                  <a:cubicBezTo>
                    <a:pt x="793" y="1241"/>
                    <a:pt x="1019" y="961"/>
                    <a:pt x="1018" y="620"/>
                  </a:cubicBezTo>
                  <a:cubicBezTo>
                    <a:pt x="1017" y="278"/>
                    <a:pt x="789" y="1"/>
                    <a:pt x="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80"/>
            <p:cNvSpPr/>
            <p:nvPr/>
          </p:nvSpPr>
          <p:spPr>
            <a:xfrm flipH="1">
              <a:off x="7657535" y="3502826"/>
              <a:ext cx="161018" cy="122583"/>
            </a:xfrm>
            <a:custGeom>
              <a:rect b="b" l="l" r="r" t="t"/>
              <a:pathLst>
                <a:path extrusionOk="0" h="2089" w="2744">
                  <a:moveTo>
                    <a:pt x="1120" y="0"/>
                  </a:moveTo>
                  <a:cubicBezTo>
                    <a:pt x="1008" y="0"/>
                    <a:pt x="898" y="18"/>
                    <a:pt x="791" y="53"/>
                  </a:cubicBezTo>
                  <a:cubicBezTo>
                    <a:pt x="276" y="223"/>
                    <a:pt x="22" y="737"/>
                    <a:pt x="12" y="760"/>
                  </a:cubicBezTo>
                  <a:cubicBezTo>
                    <a:pt x="0" y="785"/>
                    <a:pt x="11" y="816"/>
                    <a:pt x="36" y="828"/>
                  </a:cubicBezTo>
                  <a:cubicBezTo>
                    <a:pt x="43" y="831"/>
                    <a:pt x="50" y="832"/>
                    <a:pt x="57" y="832"/>
                  </a:cubicBezTo>
                  <a:cubicBezTo>
                    <a:pt x="76" y="832"/>
                    <a:pt x="95" y="822"/>
                    <a:pt x="104" y="804"/>
                  </a:cubicBezTo>
                  <a:cubicBezTo>
                    <a:pt x="106" y="799"/>
                    <a:pt x="350" y="306"/>
                    <a:pt x="824" y="150"/>
                  </a:cubicBezTo>
                  <a:cubicBezTo>
                    <a:pt x="919" y="119"/>
                    <a:pt x="1018" y="103"/>
                    <a:pt x="1120" y="103"/>
                  </a:cubicBezTo>
                  <a:cubicBezTo>
                    <a:pt x="1309" y="103"/>
                    <a:pt x="1509" y="158"/>
                    <a:pt x="1714" y="266"/>
                  </a:cubicBezTo>
                  <a:cubicBezTo>
                    <a:pt x="2618" y="743"/>
                    <a:pt x="2204" y="2008"/>
                    <a:pt x="2201" y="2022"/>
                  </a:cubicBezTo>
                  <a:cubicBezTo>
                    <a:pt x="2191" y="2048"/>
                    <a:pt x="2206" y="2076"/>
                    <a:pt x="2232" y="2086"/>
                  </a:cubicBezTo>
                  <a:cubicBezTo>
                    <a:pt x="2236" y="2087"/>
                    <a:pt x="2241" y="2089"/>
                    <a:pt x="2247" y="2089"/>
                  </a:cubicBezTo>
                  <a:cubicBezTo>
                    <a:pt x="2249" y="2089"/>
                    <a:pt x="2251" y="2088"/>
                    <a:pt x="2253" y="2088"/>
                  </a:cubicBezTo>
                  <a:cubicBezTo>
                    <a:pt x="2272" y="2086"/>
                    <a:pt x="2288" y="2072"/>
                    <a:pt x="2298" y="2052"/>
                  </a:cubicBezTo>
                  <a:cubicBezTo>
                    <a:pt x="2302" y="2040"/>
                    <a:pt x="2744" y="692"/>
                    <a:pt x="1763" y="176"/>
                  </a:cubicBezTo>
                  <a:cubicBezTo>
                    <a:pt x="1541" y="59"/>
                    <a:pt x="1326" y="0"/>
                    <a:pt x="1120" y="0"/>
                  </a:cubicBezTo>
                  <a:close/>
                </a:path>
              </a:pathLst>
            </a:custGeom>
            <a:solidFill>
              <a:srgbClr val="6839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80"/>
            <p:cNvSpPr/>
            <p:nvPr/>
          </p:nvSpPr>
          <p:spPr>
            <a:xfrm flipH="1">
              <a:off x="7679130" y="3548303"/>
              <a:ext cx="89898" cy="26699"/>
            </a:xfrm>
            <a:custGeom>
              <a:rect b="b" l="l" r="r" t="t"/>
              <a:pathLst>
                <a:path extrusionOk="0" h="455" w="1532">
                  <a:moveTo>
                    <a:pt x="912" y="1"/>
                  </a:moveTo>
                  <a:cubicBezTo>
                    <a:pt x="431" y="1"/>
                    <a:pt x="29" y="362"/>
                    <a:pt x="23" y="367"/>
                  </a:cubicBezTo>
                  <a:cubicBezTo>
                    <a:pt x="3" y="387"/>
                    <a:pt x="1" y="418"/>
                    <a:pt x="21" y="439"/>
                  </a:cubicBezTo>
                  <a:cubicBezTo>
                    <a:pt x="31" y="450"/>
                    <a:pt x="45" y="455"/>
                    <a:pt x="59" y="455"/>
                  </a:cubicBezTo>
                  <a:cubicBezTo>
                    <a:pt x="61" y="455"/>
                    <a:pt x="62" y="455"/>
                    <a:pt x="63" y="455"/>
                  </a:cubicBezTo>
                  <a:cubicBezTo>
                    <a:pt x="74" y="454"/>
                    <a:pt x="84" y="449"/>
                    <a:pt x="92" y="443"/>
                  </a:cubicBezTo>
                  <a:cubicBezTo>
                    <a:pt x="97" y="438"/>
                    <a:pt x="468" y="103"/>
                    <a:pt x="909" y="103"/>
                  </a:cubicBezTo>
                  <a:cubicBezTo>
                    <a:pt x="1082" y="103"/>
                    <a:pt x="1266" y="154"/>
                    <a:pt x="1442" y="298"/>
                  </a:cubicBezTo>
                  <a:cubicBezTo>
                    <a:pt x="1452" y="305"/>
                    <a:pt x="1463" y="309"/>
                    <a:pt x="1474" y="309"/>
                  </a:cubicBezTo>
                  <a:cubicBezTo>
                    <a:pt x="1489" y="309"/>
                    <a:pt x="1504" y="303"/>
                    <a:pt x="1514" y="290"/>
                  </a:cubicBezTo>
                  <a:cubicBezTo>
                    <a:pt x="1531" y="268"/>
                    <a:pt x="1529" y="236"/>
                    <a:pt x="1506" y="219"/>
                  </a:cubicBezTo>
                  <a:cubicBezTo>
                    <a:pt x="1309" y="58"/>
                    <a:pt x="1104" y="1"/>
                    <a:pt x="912" y="1"/>
                  </a:cubicBezTo>
                  <a:close/>
                </a:path>
              </a:pathLst>
            </a:custGeom>
            <a:solidFill>
              <a:srgbClr val="6839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80"/>
            <p:cNvSpPr/>
            <p:nvPr/>
          </p:nvSpPr>
          <p:spPr>
            <a:xfrm flipH="1">
              <a:off x="7231049" y="3215118"/>
              <a:ext cx="121350" cy="303376"/>
            </a:xfrm>
            <a:custGeom>
              <a:rect b="b" l="l" r="r" t="t"/>
              <a:pathLst>
                <a:path extrusionOk="0" h="5170" w="2068">
                  <a:moveTo>
                    <a:pt x="263" y="1"/>
                  </a:moveTo>
                  <a:cubicBezTo>
                    <a:pt x="237" y="1"/>
                    <a:pt x="213" y="21"/>
                    <a:pt x="212" y="48"/>
                  </a:cubicBezTo>
                  <a:cubicBezTo>
                    <a:pt x="189" y="377"/>
                    <a:pt x="0" y="3262"/>
                    <a:pt x="231" y="3626"/>
                  </a:cubicBezTo>
                  <a:cubicBezTo>
                    <a:pt x="303" y="3739"/>
                    <a:pt x="424" y="3838"/>
                    <a:pt x="627" y="3838"/>
                  </a:cubicBezTo>
                  <a:cubicBezTo>
                    <a:pt x="783" y="3838"/>
                    <a:pt x="988" y="3780"/>
                    <a:pt x="1256" y="3623"/>
                  </a:cubicBezTo>
                  <a:cubicBezTo>
                    <a:pt x="1268" y="3616"/>
                    <a:pt x="1277" y="3611"/>
                    <a:pt x="1282" y="3607"/>
                  </a:cubicBezTo>
                  <a:cubicBezTo>
                    <a:pt x="1363" y="3564"/>
                    <a:pt x="1439" y="3543"/>
                    <a:pt x="1509" y="3543"/>
                  </a:cubicBezTo>
                  <a:cubicBezTo>
                    <a:pt x="1591" y="3543"/>
                    <a:pt x="1664" y="3573"/>
                    <a:pt x="1726" y="3633"/>
                  </a:cubicBezTo>
                  <a:cubicBezTo>
                    <a:pt x="1914" y="3815"/>
                    <a:pt x="1959" y="4240"/>
                    <a:pt x="1820" y="4523"/>
                  </a:cubicBezTo>
                  <a:cubicBezTo>
                    <a:pt x="1642" y="4885"/>
                    <a:pt x="1240" y="5073"/>
                    <a:pt x="1236" y="5074"/>
                  </a:cubicBezTo>
                  <a:cubicBezTo>
                    <a:pt x="1211" y="5086"/>
                    <a:pt x="1200" y="5116"/>
                    <a:pt x="1211" y="5141"/>
                  </a:cubicBezTo>
                  <a:cubicBezTo>
                    <a:pt x="1220" y="5159"/>
                    <a:pt x="1237" y="5169"/>
                    <a:pt x="1257" y="5169"/>
                  </a:cubicBezTo>
                  <a:cubicBezTo>
                    <a:pt x="1264" y="5169"/>
                    <a:pt x="1272" y="5168"/>
                    <a:pt x="1278" y="5167"/>
                  </a:cubicBezTo>
                  <a:cubicBezTo>
                    <a:pt x="1295" y="5159"/>
                    <a:pt x="1716" y="4963"/>
                    <a:pt x="1910" y="4569"/>
                  </a:cubicBezTo>
                  <a:cubicBezTo>
                    <a:pt x="2067" y="4245"/>
                    <a:pt x="2014" y="3774"/>
                    <a:pt x="1795" y="3560"/>
                  </a:cubicBezTo>
                  <a:cubicBezTo>
                    <a:pt x="1714" y="3482"/>
                    <a:pt x="1617" y="3443"/>
                    <a:pt x="1509" y="3443"/>
                  </a:cubicBezTo>
                  <a:cubicBezTo>
                    <a:pt x="1423" y="3443"/>
                    <a:pt x="1331" y="3468"/>
                    <a:pt x="1235" y="3519"/>
                  </a:cubicBezTo>
                  <a:cubicBezTo>
                    <a:pt x="1228" y="3521"/>
                    <a:pt x="1217" y="3528"/>
                    <a:pt x="1205" y="3535"/>
                  </a:cubicBezTo>
                  <a:cubicBezTo>
                    <a:pt x="974" y="3671"/>
                    <a:pt x="782" y="3739"/>
                    <a:pt x="630" y="3739"/>
                  </a:cubicBezTo>
                  <a:cubicBezTo>
                    <a:pt x="492" y="3739"/>
                    <a:pt x="387" y="3683"/>
                    <a:pt x="317" y="3571"/>
                  </a:cubicBezTo>
                  <a:cubicBezTo>
                    <a:pt x="136" y="3287"/>
                    <a:pt x="252" y="936"/>
                    <a:pt x="312" y="54"/>
                  </a:cubicBezTo>
                  <a:cubicBezTo>
                    <a:pt x="313" y="27"/>
                    <a:pt x="293" y="2"/>
                    <a:pt x="265" y="1"/>
                  </a:cubicBezTo>
                  <a:cubicBezTo>
                    <a:pt x="265" y="1"/>
                    <a:pt x="264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80"/>
            <p:cNvSpPr/>
            <p:nvPr/>
          </p:nvSpPr>
          <p:spPr>
            <a:xfrm flipH="1">
              <a:off x="7281866" y="3571717"/>
              <a:ext cx="84323" cy="52284"/>
            </a:xfrm>
            <a:custGeom>
              <a:rect b="b" l="l" r="r" t="t"/>
              <a:pathLst>
                <a:path extrusionOk="0" h="891" w="1437">
                  <a:moveTo>
                    <a:pt x="0" y="0"/>
                  </a:moveTo>
                  <a:lnTo>
                    <a:pt x="0" y="0"/>
                  </a:lnTo>
                  <a:cubicBezTo>
                    <a:pt x="80" y="311"/>
                    <a:pt x="260" y="724"/>
                    <a:pt x="672" y="858"/>
                  </a:cubicBezTo>
                  <a:cubicBezTo>
                    <a:pt x="740" y="880"/>
                    <a:pt x="805" y="890"/>
                    <a:pt x="866" y="890"/>
                  </a:cubicBezTo>
                  <a:cubicBezTo>
                    <a:pt x="1103" y="890"/>
                    <a:pt x="1294" y="745"/>
                    <a:pt x="1437" y="577"/>
                  </a:cubicBezTo>
                  <a:cubicBezTo>
                    <a:pt x="1006" y="284"/>
                    <a:pt x="478" y="11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80"/>
            <p:cNvSpPr/>
            <p:nvPr/>
          </p:nvSpPr>
          <p:spPr>
            <a:xfrm flipH="1">
              <a:off x="7264086" y="3549653"/>
              <a:ext cx="105741" cy="55922"/>
            </a:xfrm>
            <a:custGeom>
              <a:rect b="b" l="l" r="r" t="t"/>
              <a:pathLst>
                <a:path extrusionOk="0" h="953" w="1802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9" y="165"/>
                    <a:pt x="62" y="376"/>
                  </a:cubicBezTo>
                  <a:cubicBezTo>
                    <a:pt x="540" y="489"/>
                    <a:pt x="1068" y="660"/>
                    <a:pt x="1499" y="953"/>
                  </a:cubicBezTo>
                  <a:cubicBezTo>
                    <a:pt x="1697" y="719"/>
                    <a:pt x="1801" y="439"/>
                    <a:pt x="1801" y="439"/>
                  </a:cubicBezTo>
                  <a:cubicBezTo>
                    <a:pt x="1197" y="4"/>
                    <a:pt x="34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80"/>
            <p:cNvSpPr/>
            <p:nvPr/>
          </p:nvSpPr>
          <p:spPr>
            <a:xfrm flipH="1">
              <a:off x="6855497" y="2824661"/>
              <a:ext cx="1179292" cy="657216"/>
            </a:xfrm>
            <a:custGeom>
              <a:rect b="b" l="l" r="r" t="t"/>
              <a:pathLst>
                <a:path extrusionOk="0" h="11200" w="20097">
                  <a:moveTo>
                    <a:pt x="8586" y="1"/>
                  </a:moveTo>
                  <a:cubicBezTo>
                    <a:pt x="6863" y="1"/>
                    <a:pt x="5279" y="514"/>
                    <a:pt x="3096" y="2454"/>
                  </a:cubicBezTo>
                  <a:cubicBezTo>
                    <a:pt x="1" y="5208"/>
                    <a:pt x="445" y="11200"/>
                    <a:pt x="3123" y="11200"/>
                  </a:cubicBezTo>
                  <a:cubicBezTo>
                    <a:pt x="3422" y="11200"/>
                    <a:pt x="3749" y="11125"/>
                    <a:pt x="4103" y="10962"/>
                  </a:cubicBezTo>
                  <a:cubicBezTo>
                    <a:pt x="4103" y="10962"/>
                    <a:pt x="10532" y="9060"/>
                    <a:pt x="11744" y="3778"/>
                  </a:cubicBezTo>
                  <a:cubicBezTo>
                    <a:pt x="11744" y="3778"/>
                    <a:pt x="16006" y="9294"/>
                    <a:pt x="18437" y="9294"/>
                  </a:cubicBezTo>
                  <a:cubicBezTo>
                    <a:pt x="18792" y="9294"/>
                    <a:pt x="19108" y="9177"/>
                    <a:pt x="19366" y="8908"/>
                  </a:cubicBezTo>
                  <a:cubicBezTo>
                    <a:pt x="19366" y="8908"/>
                    <a:pt x="20096" y="2519"/>
                    <a:pt x="15771" y="758"/>
                  </a:cubicBezTo>
                  <a:cubicBezTo>
                    <a:pt x="14613" y="286"/>
                    <a:pt x="13583" y="166"/>
                    <a:pt x="12832" y="166"/>
                  </a:cubicBezTo>
                  <a:cubicBezTo>
                    <a:pt x="12045" y="166"/>
                    <a:pt x="11565" y="299"/>
                    <a:pt x="11565" y="299"/>
                  </a:cubicBezTo>
                  <a:cubicBezTo>
                    <a:pt x="10458" y="146"/>
                    <a:pt x="9502" y="1"/>
                    <a:pt x="85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80"/>
            <p:cNvSpPr/>
            <p:nvPr/>
          </p:nvSpPr>
          <p:spPr>
            <a:xfrm flipH="1">
              <a:off x="7934564" y="3128389"/>
              <a:ext cx="386643" cy="1323821"/>
            </a:xfrm>
            <a:custGeom>
              <a:rect b="b" l="l" r="r" t="t"/>
              <a:pathLst>
                <a:path extrusionOk="0" h="22560" w="6589">
                  <a:moveTo>
                    <a:pt x="6451" y="1"/>
                  </a:moveTo>
                  <a:lnTo>
                    <a:pt x="6343" y="11"/>
                  </a:lnTo>
                  <a:cubicBezTo>
                    <a:pt x="6477" y="1348"/>
                    <a:pt x="6036" y="2759"/>
                    <a:pt x="5163" y="3782"/>
                  </a:cubicBezTo>
                  <a:cubicBezTo>
                    <a:pt x="4848" y="4154"/>
                    <a:pt x="4468" y="4489"/>
                    <a:pt x="4101" y="4813"/>
                  </a:cubicBezTo>
                  <a:cubicBezTo>
                    <a:pt x="3449" y="5389"/>
                    <a:pt x="2774" y="5987"/>
                    <a:pt x="2438" y="6802"/>
                  </a:cubicBezTo>
                  <a:cubicBezTo>
                    <a:pt x="2027" y="7793"/>
                    <a:pt x="2205" y="8880"/>
                    <a:pt x="2376" y="9930"/>
                  </a:cubicBezTo>
                  <a:cubicBezTo>
                    <a:pt x="2502" y="10707"/>
                    <a:pt x="2634" y="11510"/>
                    <a:pt x="2533" y="12278"/>
                  </a:cubicBezTo>
                  <a:cubicBezTo>
                    <a:pt x="2411" y="13206"/>
                    <a:pt x="1956" y="14054"/>
                    <a:pt x="1516" y="14875"/>
                  </a:cubicBezTo>
                  <a:cubicBezTo>
                    <a:pt x="1250" y="15373"/>
                    <a:pt x="973" y="15889"/>
                    <a:pt x="769" y="16421"/>
                  </a:cubicBezTo>
                  <a:cubicBezTo>
                    <a:pt x="0" y="18436"/>
                    <a:pt x="287" y="20789"/>
                    <a:pt x="1520" y="22559"/>
                  </a:cubicBezTo>
                  <a:lnTo>
                    <a:pt x="1608" y="22497"/>
                  </a:lnTo>
                  <a:cubicBezTo>
                    <a:pt x="396" y="20754"/>
                    <a:pt x="112" y="18441"/>
                    <a:pt x="869" y="16459"/>
                  </a:cubicBezTo>
                  <a:cubicBezTo>
                    <a:pt x="1070" y="15933"/>
                    <a:pt x="1346" y="15420"/>
                    <a:pt x="1610" y="14925"/>
                  </a:cubicBezTo>
                  <a:cubicBezTo>
                    <a:pt x="2055" y="14097"/>
                    <a:pt x="2516" y="13239"/>
                    <a:pt x="2639" y="12293"/>
                  </a:cubicBezTo>
                  <a:cubicBezTo>
                    <a:pt x="2742" y="11509"/>
                    <a:pt x="2611" y="10697"/>
                    <a:pt x="2482" y="9913"/>
                  </a:cubicBezTo>
                  <a:cubicBezTo>
                    <a:pt x="2307" y="8831"/>
                    <a:pt x="2140" y="7806"/>
                    <a:pt x="2538" y="6843"/>
                  </a:cubicBezTo>
                  <a:cubicBezTo>
                    <a:pt x="2866" y="6051"/>
                    <a:pt x="3500" y="5490"/>
                    <a:pt x="4174" y="4895"/>
                  </a:cubicBezTo>
                  <a:cubicBezTo>
                    <a:pt x="4543" y="4569"/>
                    <a:pt x="4926" y="4231"/>
                    <a:pt x="5247" y="3854"/>
                  </a:cubicBezTo>
                  <a:cubicBezTo>
                    <a:pt x="6138" y="2809"/>
                    <a:pt x="6588" y="1368"/>
                    <a:pt x="64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80"/>
            <p:cNvSpPr/>
            <p:nvPr/>
          </p:nvSpPr>
          <p:spPr>
            <a:xfrm flipH="1">
              <a:off x="7326111" y="2949943"/>
              <a:ext cx="664023" cy="564384"/>
            </a:xfrm>
            <a:custGeom>
              <a:rect b="b" l="l" r="r" t="t"/>
              <a:pathLst>
                <a:path extrusionOk="0" h="9618" w="11316">
                  <a:moveTo>
                    <a:pt x="11206" y="1"/>
                  </a:moveTo>
                  <a:cubicBezTo>
                    <a:pt x="10846" y="2654"/>
                    <a:pt x="9469" y="5170"/>
                    <a:pt x="7428" y="6901"/>
                  </a:cubicBezTo>
                  <a:cubicBezTo>
                    <a:pt x="5463" y="8567"/>
                    <a:pt x="2885" y="9509"/>
                    <a:pt x="306" y="9509"/>
                  </a:cubicBezTo>
                  <a:cubicBezTo>
                    <a:pt x="205" y="9509"/>
                    <a:pt x="104" y="9507"/>
                    <a:pt x="2" y="9504"/>
                  </a:cubicBezTo>
                  <a:lnTo>
                    <a:pt x="0" y="9613"/>
                  </a:lnTo>
                  <a:cubicBezTo>
                    <a:pt x="103" y="9615"/>
                    <a:pt x="205" y="9617"/>
                    <a:pt x="308" y="9617"/>
                  </a:cubicBezTo>
                  <a:cubicBezTo>
                    <a:pt x="2910" y="9617"/>
                    <a:pt x="5514" y="8665"/>
                    <a:pt x="7498" y="6984"/>
                  </a:cubicBezTo>
                  <a:cubicBezTo>
                    <a:pt x="9559" y="5235"/>
                    <a:pt x="10951" y="2696"/>
                    <a:pt x="11315" y="15"/>
                  </a:cubicBezTo>
                  <a:lnTo>
                    <a:pt x="112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80"/>
            <p:cNvSpPr/>
            <p:nvPr/>
          </p:nvSpPr>
          <p:spPr>
            <a:xfrm flipH="1">
              <a:off x="6923801" y="2865385"/>
              <a:ext cx="517675" cy="471435"/>
            </a:xfrm>
            <a:custGeom>
              <a:rect b="b" l="l" r="r" t="t"/>
              <a:pathLst>
                <a:path extrusionOk="0" h="8034" w="8822">
                  <a:moveTo>
                    <a:pt x="104" y="0"/>
                  </a:moveTo>
                  <a:lnTo>
                    <a:pt x="0" y="35"/>
                  </a:lnTo>
                  <a:cubicBezTo>
                    <a:pt x="1289" y="3987"/>
                    <a:pt x="4742" y="7128"/>
                    <a:pt x="8798" y="8034"/>
                  </a:cubicBezTo>
                  <a:lnTo>
                    <a:pt x="8821" y="7928"/>
                  </a:lnTo>
                  <a:cubicBezTo>
                    <a:pt x="4801" y="7030"/>
                    <a:pt x="1378" y="3918"/>
                    <a:pt x="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80"/>
            <p:cNvSpPr/>
            <p:nvPr/>
          </p:nvSpPr>
          <p:spPr>
            <a:xfrm flipH="1">
              <a:off x="6416981" y="3853733"/>
              <a:ext cx="773637" cy="698292"/>
            </a:xfrm>
            <a:custGeom>
              <a:rect b="b" l="l" r="r" t="t"/>
              <a:pathLst>
                <a:path extrusionOk="0" h="11900" w="13184">
                  <a:moveTo>
                    <a:pt x="11794" y="1"/>
                  </a:moveTo>
                  <a:cubicBezTo>
                    <a:pt x="11385" y="1"/>
                    <a:pt x="10059" y="1355"/>
                    <a:pt x="10059" y="1355"/>
                  </a:cubicBezTo>
                  <a:cubicBezTo>
                    <a:pt x="10059" y="1355"/>
                    <a:pt x="10507" y="469"/>
                    <a:pt x="10076" y="469"/>
                  </a:cubicBezTo>
                  <a:cubicBezTo>
                    <a:pt x="10068" y="469"/>
                    <a:pt x="10061" y="470"/>
                    <a:pt x="10053" y="470"/>
                  </a:cubicBezTo>
                  <a:cubicBezTo>
                    <a:pt x="9583" y="502"/>
                    <a:pt x="8633" y="2452"/>
                    <a:pt x="8633" y="2452"/>
                  </a:cubicBezTo>
                  <a:lnTo>
                    <a:pt x="6882" y="7812"/>
                  </a:lnTo>
                  <a:cubicBezTo>
                    <a:pt x="6882" y="7812"/>
                    <a:pt x="5204" y="5480"/>
                    <a:pt x="3928" y="3435"/>
                  </a:cubicBezTo>
                  <a:cubicBezTo>
                    <a:pt x="3069" y="2329"/>
                    <a:pt x="1549" y="1760"/>
                    <a:pt x="0" y="1479"/>
                  </a:cubicBezTo>
                  <a:lnTo>
                    <a:pt x="0" y="1479"/>
                  </a:lnTo>
                  <a:lnTo>
                    <a:pt x="1882" y="6531"/>
                  </a:lnTo>
                  <a:cubicBezTo>
                    <a:pt x="2438" y="7749"/>
                    <a:pt x="4496" y="11900"/>
                    <a:pt x="6710" y="11900"/>
                  </a:cubicBezTo>
                  <a:cubicBezTo>
                    <a:pt x="6970" y="11900"/>
                    <a:pt x="7232" y="11843"/>
                    <a:pt x="7493" y="11717"/>
                  </a:cubicBezTo>
                  <a:cubicBezTo>
                    <a:pt x="9848" y="10587"/>
                    <a:pt x="10527" y="5620"/>
                    <a:pt x="10695" y="3856"/>
                  </a:cubicBezTo>
                  <a:cubicBezTo>
                    <a:pt x="11617" y="3464"/>
                    <a:pt x="13141" y="2606"/>
                    <a:pt x="13052" y="2329"/>
                  </a:cubicBezTo>
                  <a:cubicBezTo>
                    <a:pt x="13027" y="2253"/>
                    <a:pt x="12931" y="2223"/>
                    <a:pt x="12799" y="2223"/>
                  </a:cubicBezTo>
                  <a:cubicBezTo>
                    <a:pt x="12371" y="2223"/>
                    <a:pt x="11567" y="2531"/>
                    <a:pt x="11567" y="2531"/>
                  </a:cubicBezTo>
                  <a:cubicBezTo>
                    <a:pt x="11567" y="2531"/>
                    <a:pt x="13183" y="1773"/>
                    <a:pt x="13060" y="1463"/>
                  </a:cubicBezTo>
                  <a:cubicBezTo>
                    <a:pt x="13042" y="1416"/>
                    <a:pt x="12988" y="1396"/>
                    <a:pt x="12910" y="1396"/>
                  </a:cubicBezTo>
                  <a:cubicBezTo>
                    <a:pt x="12475" y="1396"/>
                    <a:pt x="11289" y="2016"/>
                    <a:pt x="11289" y="2016"/>
                  </a:cubicBezTo>
                  <a:cubicBezTo>
                    <a:pt x="11289" y="2016"/>
                    <a:pt x="12866" y="1045"/>
                    <a:pt x="12768" y="748"/>
                  </a:cubicBezTo>
                  <a:cubicBezTo>
                    <a:pt x="12739" y="669"/>
                    <a:pt x="12671" y="636"/>
                    <a:pt x="12578" y="636"/>
                  </a:cubicBezTo>
                  <a:cubicBezTo>
                    <a:pt x="12082" y="636"/>
                    <a:pt x="10861" y="1577"/>
                    <a:pt x="10861" y="1577"/>
                  </a:cubicBezTo>
                  <a:cubicBezTo>
                    <a:pt x="10861" y="1577"/>
                    <a:pt x="12115" y="349"/>
                    <a:pt x="11884" y="40"/>
                  </a:cubicBezTo>
                  <a:cubicBezTo>
                    <a:pt x="11864" y="13"/>
                    <a:pt x="11833" y="1"/>
                    <a:pt x="11794" y="1"/>
                  </a:cubicBezTo>
                  <a:close/>
                </a:path>
              </a:pathLst>
            </a:custGeom>
            <a:solidFill>
              <a:srgbClr val="EBB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80"/>
            <p:cNvSpPr/>
            <p:nvPr/>
          </p:nvSpPr>
          <p:spPr>
            <a:xfrm flipH="1">
              <a:off x="6763370" y="4246361"/>
              <a:ext cx="42250" cy="103688"/>
            </a:xfrm>
            <a:custGeom>
              <a:rect b="b" l="l" r="r" t="t"/>
              <a:pathLst>
                <a:path extrusionOk="0" h="1767" w="720">
                  <a:moveTo>
                    <a:pt x="675" y="0"/>
                  </a:moveTo>
                  <a:cubicBezTo>
                    <a:pt x="658" y="0"/>
                    <a:pt x="641" y="11"/>
                    <a:pt x="636" y="28"/>
                  </a:cubicBezTo>
                  <a:cubicBezTo>
                    <a:pt x="442" y="625"/>
                    <a:pt x="14" y="1701"/>
                    <a:pt x="9" y="1712"/>
                  </a:cubicBezTo>
                  <a:cubicBezTo>
                    <a:pt x="0" y="1733"/>
                    <a:pt x="10" y="1756"/>
                    <a:pt x="31" y="1764"/>
                  </a:cubicBezTo>
                  <a:cubicBezTo>
                    <a:pt x="36" y="1765"/>
                    <a:pt x="41" y="1766"/>
                    <a:pt x="46" y="1766"/>
                  </a:cubicBezTo>
                  <a:cubicBezTo>
                    <a:pt x="62" y="1766"/>
                    <a:pt x="77" y="1756"/>
                    <a:pt x="84" y="1741"/>
                  </a:cubicBezTo>
                  <a:cubicBezTo>
                    <a:pt x="89" y="1731"/>
                    <a:pt x="517" y="650"/>
                    <a:pt x="713" y="53"/>
                  </a:cubicBezTo>
                  <a:cubicBezTo>
                    <a:pt x="719" y="32"/>
                    <a:pt x="708" y="8"/>
                    <a:pt x="687" y="2"/>
                  </a:cubicBezTo>
                  <a:cubicBezTo>
                    <a:pt x="683" y="1"/>
                    <a:pt x="679" y="0"/>
                    <a:pt x="675" y="0"/>
                  </a:cubicBezTo>
                  <a:close/>
                </a:path>
              </a:pathLst>
            </a:custGeom>
            <a:solidFill>
              <a:srgbClr val="6839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80"/>
            <p:cNvSpPr/>
            <p:nvPr/>
          </p:nvSpPr>
          <p:spPr>
            <a:xfrm flipH="1">
              <a:off x="6936417" y="3890173"/>
              <a:ext cx="169527" cy="329371"/>
            </a:xfrm>
            <a:custGeom>
              <a:rect b="b" l="l" r="r" t="t"/>
              <a:pathLst>
                <a:path extrusionOk="0" h="5613" w="2889">
                  <a:moveTo>
                    <a:pt x="1140" y="1"/>
                  </a:moveTo>
                  <a:cubicBezTo>
                    <a:pt x="733" y="1"/>
                    <a:pt x="1" y="773"/>
                    <a:pt x="1" y="773"/>
                  </a:cubicBezTo>
                  <a:lnTo>
                    <a:pt x="2116" y="5613"/>
                  </a:lnTo>
                  <a:cubicBezTo>
                    <a:pt x="2116" y="5613"/>
                    <a:pt x="2319" y="4881"/>
                    <a:pt x="2604" y="4433"/>
                  </a:cubicBezTo>
                  <a:cubicBezTo>
                    <a:pt x="2888" y="3986"/>
                    <a:pt x="2360" y="3782"/>
                    <a:pt x="1872" y="3294"/>
                  </a:cubicBezTo>
                  <a:cubicBezTo>
                    <a:pt x="1384" y="2806"/>
                    <a:pt x="2033" y="2522"/>
                    <a:pt x="1994" y="1993"/>
                  </a:cubicBezTo>
                  <a:cubicBezTo>
                    <a:pt x="1953" y="1464"/>
                    <a:pt x="1384" y="1707"/>
                    <a:pt x="1180" y="1342"/>
                  </a:cubicBezTo>
                  <a:cubicBezTo>
                    <a:pt x="977" y="977"/>
                    <a:pt x="1547" y="1"/>
                    <a:pt x="11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80"/>
            <p:cNvSpPr/>
            <p:nvPr/>
          </p:nvSpPr>
          <p:spPr>
            <a:xfrm flipH="1">
              <a:off x="7516586" y="3969684"/>
              <a:ext cx="473254" cy="633744"/>
            </a:xfrm>
            <a:custGeom>
              <a:rect b="b" l="l" r="r" t="t"/>
              <a:pathLst>
                <a:path extrusionOk="0" h="10800" w="8065">
                  <a:moveTo>
                    <a:pt x="5305" y="0"/>
                  </a:moveTo>
                  <a:cubicBezTo>
                    <a:pt x="5124" y="0"/>
                    <a:pt x="4931" y="32"/>
                    <a:pt x="4734" y="101"/>
                  </a:cubicBezTo>
                  <a:cubicBezTo>
                    <a:pt x="4219" y="277"/>
                    <a:pt x="3676" y="700"/>
                    <a:pt x="3252" y="1442"/>
                  </a:cubicBezTo>
                  <a:cubicBezTo>
                    <a:pt x="1834" y="4063"/>
                    <a:pt x="848" y="7199"/>
                    <a:pt x="175" y="10030"/>
                  </a:cubicBezTo>
                  <a:cubicBezTo>
                    <a:pt x="115" y="10288"/>
                    <a:pt x="57" y="10541"/>
                    <a:pt x="0" y="10791"/>
                  </a:cubicBezTo>
                  <a:cubicBezTo>
                    <a:pt x="932" y="10797"/>
                    <a:pt x="2058" y="10800"/>
                    <a:pt x="3307" y="10800"/>
                  </a:cubicBezTo>
                  <a:cubicBezTo>
                    <a:pt x="3489" y="10800"/>
                    <a:pt x="3673" y="10800"/>
                    <a:pt x="3860" y="10800"/>
                  </a:cubicBezTo>
                  <a:cubicBezTo>
                    <a:pt x="3921" y="10641"/>
                    <a:pt x="3984" y="10486"/>
                    <a:pt x="4046" y="10333"/>
                  </a:cubicBezTo>
                  <a:cubicBezTo>
                    <a:pt x="4403" y="9445"/>
                    <a:pt x="4750" y="8654"/>
                    <a:pt x="5080" y="7951"/>
                  </a:cubicBezTo>
                  <a:cubicBezTo>
                    <a:pt x="5339" y="7402"/>
                    <a:pt x="5586" y="6906"/>
                    <a:pt x="5821" y="6459"/>
                  </a:cubicBezTo>
                  <a:cubicBezTo>
                    <a:pt x="7152" y="3934"/>
                    <a:pt x="8065" y="3019"/>
                    <a:pt x="8065" y="3019"/>
                  </a:cubicBezTo>
                  <a:lnTo>
                    <a:pt x="6635" y="768"/>
                  </a:lnTo>
                  <a:cubicBezTo>
                    <a:pt x="6529" y="599"/>
                    <a:pt x="6394" y="453"/>
                    <a:pt x="6240" y="335"/>
                  </a:cubicBezTo>
                  <a:cubicBezTo>
                    <a:pt x="6170" y="279"/>
                    <a:pt x="6094" y="231"/>
                    <a:pt x="6015" y="188"/>
                  </a:cubicBezTo>
                  <a:cubicBezTo>
                    <a:pt x="5921" y="137"/>
                    <a:pt x="5824" y="96"/>
                    <a:pt x="5721" y="63"/>
                  </a:cubicBezTo>
                  <a:cubicBezTo>
                    <a:pt x="5705" y="58"/>
                    <a:pt x="5690" y="53"/>
                    <a:pt x="5674" y="49"/>
                  </a:cubicBezTo>
                  <a:cubicBezTo>
                    <a:pt x="5665" y="45"/>
                    <a:pt x="5654" y="43"/>
                    <a:pt x="5645" y="40"/>
                  </a:cubicBezTo>
                  <a:cubicBezTo>
                    <a:pt x="5539" y="14"/>
                    <a:pt x="5425" y="0"/>
                    <a:pt x="5305" y="0"/>
                  </a:cubicBezTo>
                  <a:close/>
                </a:path>
              </a:pathLst>
            </a:custGeom>
            <a:solidFill>
              <a:srgbClr val="EBB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80"/>
            <p:cNvSpPr/>
            <p:nvPr/>
          </p:nvSpPr>
          <p:spPr>
            <a:xfrm flipH="1">
              <a:off x="6971097" y="3914408"/>
              <a:ext cx="757676" cy="688903"/>
            </a:xfrm>
            <a:custGeom>
              <a:rect b="b" l="l" r="r" t="t"/>
              <a:pathLst>
                <a:path extrusionOk="0" h="11740" w="12912">
                  <a:moveTo>
                    <a:pt x="2732" y="1"/>
                  </a:moveTo>
                  <a:cubicBezTo>
                    <a:pt x="1556" y="1"/>
                    <a:pt x="716" y="264"/>
                    <a:pt x="716" y="264"/>
                  </a:cubicBezTo>
                  <a:lnTo>
                    <a:pt x="718" y="265"/>
                  </a:lnTo>
                  <a:lnTo>
                    <a:pt x="719" y="266"/>
                  </a:lnTo>
                  <a:cubicBezTo>
                    <a:pt x="742" y="290"/>
                    <a:pt x="977" y="531"/>
                    <a:pt x="1225" y="990"/>
                  </a:cubicBezTo>
                  <a:cubicBezTo>
                    <a:pt x="1339" y="1199"/>
                    <a:pt x="1456" y="1456"/>
                    <a:pt x="1556" y="1758"/>
                  </a:cubicBezTo>
                  <a:cubicBezTo>
                    <a:pt x="1618" y="1941"/>
                    <a:pt x="1673" y="2140"/>
                    <a:pt x="1717" y="2355"/>
                  </a:cubicBezTo>
                  <a:cubicBezTo>
                    <a:pt x="1801" y="2762"/>
                    <a:pt x="1848" y="3230"/>
                    <a:pt x="1831" y="3756"/>
                  </a:cubicBezTo>
                  <a:cubicBezTo>
                    <a:pt x="1809" y="4408"/>
                    <a:pt x="1653" y="4888"/>
                    <a:pt x="1443" y="5240"/>
                  </a:cubicBezTo>
                  <a:cubicBezTo>
                    <a:pt x="904" y="6143"/>
                    <a:pt x="1" y="6216"/>
                    <a:pt x="1" y="6216"/>
                  </a:cubicBezTo>
                  <a:lnTo>
                    <a:pt x="631" y="8893"/>
                  </a:lnTo>
                  <a:lnTo>
                    <a:pt x="1185" y="11243"/>
                  </a:lnTo>
                  <a:lnTo>
                    <a:pt x="1303" y="11740"/>
                  </a:lnTo>
                  <a:lnTo>
                    <a:pt x="1381" y="11740"/>
                  </a:lnTo>
                  <a:cubicBezTo>
                    <a:pt x="4806" y="11733"/>
                    <a:pt x="8709" y="11718"/>
                    <a:pt x="11988" y="11707"/>
                  </a:cubicBezTo>
                  <a:lnTo>
                    <a:pt x="12052" y="11707"/>
                  </a:lnTo>
                  <a:cubicBezTo>
                    <a:pt x="12162" y="11230"/>
                    <a:pt x="12329" y="10473"/>
                    <a:pt x="12486" y="9650"/>
                  </a:cubicBezTo>
                  <a:cubicBezTo>
                    <a:pt x="12562" y="9253"/>
                    <a:pt x="12635" y="8840"/>
                    <a:pt x="12698" y="8435"/>
                  </a:cubicBezTo>
                  <a:cubicBezTo>
                    <a:pt x="12824" y="7637"/>
                    <a:pt x="12911" y="6872"/>
                    <a:pt x="12902" y="6319"/>
                  </a:cubicBezTo>
                  <a:cubicBezTo>
                    <a:pt x="12896" y="5906"/>
                    <a:pt x="12850" y="5476"/>
                    <a:pt x="12776" y="5045"/>
                  </a:cubicBezTo>
                  <a:cubicBezTo>
                    <a:pt x="12616" y="4123"/>
                    <a:pt x="12328" y="3192"/>
                    <a:pt x="12013" y="2397"/>
                  </a:cubicBezTo>
                  <a:cubicBezTo>
                    <a:pt x="11821" y="1913"/>
                    <a:pt x="11618" y="1480"/>
                    <a:pt x="11429" y="1131"/>
                  </a:cubicBezTo>
                  <a:cubicBezTo>
                    <a:pt x="11267" y="833"/>
                    <a:pt x="11115" y="595"/>
                    <a:pt x="10988" y="441"/>
                  </a:cubicBezTo>
                  <a:cubicBezTo>
                    <a:pt x="10885" y="316"/>
                    <a:pt x="10799" y="244"/>
                    <a:pt x="10736" y="239"/>
                  </a:cubicBezTo>
                  <a:cubicBezTo>
                    <a:pt x="10288" y="198"/>
                    <a:pt x="8601" y="126"/>
                    <a:pt x="8601" y="126"/>
                  </a:cubicBezTo>
                  <a:cubicBezTo>
                    <a:pt x="8597" y="128"/>
                    <a:pt x="8595" y="128"/>
                    <a:pt x="8592" y="129"/>
                  </a:cubicBezTo>
                  <a:cubicBezTo>
                    <a:pt x="7714" y="342"/>
                    <a:pt x="6900" y="415"/>
                    <a:pt x="6195" y="415"/>
                  </a:cubicBezTo>
                  <a:cubicBezTo>
                    <a:pt x="4617" y="415"/>
                    <a:pt x="3581" y="48"/>
                    <a:pt x="3581" y="48"/>
                  </a:cubicBezTo>
                  <a:cubicBezTo>
                    <a:pt x="3285" y="14"/>
                    <a:pt x="2999" y="1"/>
                    <a:pt x="27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80"/>
            <p:cNvSpPr/>
            <p:nvPr/>
          </p:nvSpPr>
          <p:spPr>
            <a:xfrm flipH="1">
              <a:off x="7195020" y="4232747"/>
              <a:ext cx="223747" cy="255727"/>
            </a:xfrm>
            <a:custGeom>
              <a:rect b="b" l="l" r="r" t="t"/>
              <a:pathLst>
                <a:path extrusionOk="0" h="4358" w="3813">
                  <a:moveTo>
                    <a:pt x="3759" y="0"/>
                  </a:moveTo>
                  <a:cubicBezTo>
                    <a:pt x="3740" y="0"/>
                    <a:pt x="3722" y="12"/>
                    <a:pt x="3714" y="30"/>
                  </a:cubicBezTo>
                  <a:cubicBezTo>
                    <a:pt x="3006" y="1813"/>
                    <a:pt x="1699" y="3319"/>
                    <a:pt x="32" y="4267"/>
                  </a:cubicBezTo>
                  <a:cubicBezTo>
                    <a:pt x="9" y="4281"/>
                    <a:pt x="1" y="4309"/>
                    <a:pt x="14" y="4333"/>
                  </a:cubicBezTo>
                  <a:cubicBezTo>
                    <a:pt x="24" y="4349"/>
                    <a:pt x="39" y="4357"/>
                    <a:pt x="56" y="4357"/>
                  </a:cubicBezTo>
                  <a:cubicBezTo>
                    <a:pt x="64" y="4357"/>
                    <a:pt x="72" y="4356"/>
                    <a:pt x="81" y="4351"/>
                  </a:cubicBezTo>
                  <a:cubicBezTo>
                    <a:pt x="1767" y="3391"/>
                    <a:pt x="3089" y="1870"/>
                    <a:pt x="3804" y="66"/>
                  </a:cubicBezTo>
                  <a:cubicBezTo>
                    <a:pt x="3813" y="41"/>
                    <a:pt x="3800" y="14"/>
                    <a:pt x="3776" y="3"/>
                  </a:cubicBezTo>
                  <a:cubicBezTo>
                    <a:pt x="3771" y="1"/>
                    <a:pt x="3765" y="0"/>
                    <a:pt x="37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80"/>
            <p:cNvSpPr/>
            <p:nvPr/>
          </p:nvSpPr>
          <p:spPr>
            <a:xfrm flipH="1">
              <a:off x="7183694" y="4357500"/>
              <a:ext cx="135375" cy="229908"/>
            </a:xfrm>
            <a:custGeom>
              <a:rect b="b" l="l" r="r" t="t"/>
              <a:pathLst>
                <a:path extrusionOk="0" h="3918" w="2307">
                  <a:moveTo>
                    <a:pt x="2252" y="1"/>
                  </a:moveTo>
                  <a:cubicBezTo>
                    <a:pt x="2231" y="1"/>
                    <a:pt x="2212" y="14"/>
                    <a:pt x="2205" y="36"/>
                  </a:cubicBezTo>
                  <a:cubicBezTo>
                    <a:pt x="1792" y="1453"/>
                    <a:pt x="1036" y="2767"/>
                    <a:pt x="18" y="3837"/>
                  </a:cubicBezTo>
                  <a:cubicBezTo>
                    <a:pt x="0" y="3855"/>
                    <a:pt x="0" y="3886"/>
                    <a:pt x="20" y="3905"/>
                  </a:cubicBezTo>
                  <a:cubicBezTo>
                    <a:pt x="28" y="3914"/>
                    <a:pt x="41" y="3917"/>
                    <a:pt x="52" y="3917"/>
                  </a:cubicBezTo>
                  <a:cubicBezTo>
                    <a:pt x="64" y="3917"/>
                    <a:pt x="77" y="3914"/>
                    <a:pt x="88" y="3904"/>
                  </a:cubicBezTo>
                  <a:cubicBezTo>
                    <a:pt x="1116" y="2823"/>
                    <a:pt x="1880" y="1494"/>
                    <a:pt x="2298" y="63"/>
                  </a:cubicBezTo>
                  <a:cubicBezTo>
                    <a:pt x="2306" y="37"/>
                    <a:pt x="2291" y="11"/>
                    <a:pt x="2265" y="3"/>
                  </a:cubicBezTo>
                  <a:cubicBezTo>
                    <a:pt x="2261" y="1"/>
                    <a:pt x="2256" y="1"/>
                    <a:pt x="22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80"/>
            <p:cNvSpPr/>
            <p:nvPr/>
          </p:nvSpPr>
          <p:spPr>
            <a:xfrm flipH="1">
              <a:off x="7614171" y="3913469"/>
              <a:ext cx="145585" cy="365694"/>
            </a:xfrm>
            <a:custGeom>
              <a:rect b="b" l="l" r="r" t="t"/>
              <a:pathLst>
                <a:path extrusionOk="0" h="6232" w="2481">
                  <a:moveTo>
                    <a:pt x="520" y="1"/>
                  </a:moveTo>
                  <a:cubicBezTo>
                    <a:pt x="408" y="1"/>
                    <a:pt x="309" y="36"/>
                    <a:pt x="245" y="132"/>
                  </a:cubicBezTo>
                  <a:cubicBezTo>
                    <a:pt x="0" y="497"/>
                    <a:pt x="976" y="1149"/>
                    <a:pt x="1180" y="1393"/>
                  </a:cubicBezTo>
                  <a:cubicBezTo>
                    <a:pt x="1384" y="1637"/>
                    <a:pt x="448" y="1962"/>
                    <a:pt x="570" y="2410"/>
                  </a:cubicBezTo>
                  <a:cubicBezTo>
                    <a:pt x="694" y="2856"/>
                    <a:pt x="1507" y="3101"/>
                    <a:pt x="1424" y="3670"/>
                  </a:cubicBezTo>
                  <a:cubicBezTo>
                    <a:pt x="1343" y="4238"/>
                    <a:pt x="529" y="4565"/>
                    <a:pt x="529" y="4970"/>
                  </a:cubicBezTo>
                  <a:lnTo>
                    <a:pt x="529" y="6231"/>
                  </a:lnTo>
                  <a:cubicBezTo>
                    <a:pt x="529" y="6231"/>
                    <a:pt x="531" y="6231"/>
                    <a:pt x="535" y="6231"/>
                  </a:cubicBezTo>
                  <a:cubicBezTo>
                    <a:pt x="648" y="6231"/>
                    <a:pt x="2321" y="6193"/>
                    <a:pt x="2400" y="3955"/>
                  </a:cubicBezTo>
                  <a:cubicBezTo>
                    <a:pt x="2481" y="1638"/>
                    <a:pt x="1246" y="280"/>
                    <a:pt x="1246" y="280"/>
                  </a:cubicBezTo>
                  <a:cubicBezTo>
                    <a:pt x="1246" y="280"/>
                    <a:pt x="834" y="1"/>
                    <a:pt x="5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80"/>
            <p:cNvSpPr/>
            <p:nvPr/>
          </p:nvSpPr>
          <p:spPr>
            <a:xfrm flipH="1">
              <a:off x="6587975" y="3961352"/>
              <a:ext cx="21242" cy="103688"/>
            </a:xfrm>
            <a:custGeom>
              <a:rect b="b" l="l" r="r" t="t"/>
              <a:pathLst>
                <a:path extrusionOk="0" h="1767" w="362">
                  <a:moveTo>
                    <a:pt x="48" y="0"/>
                  </a:moveTo>
                  <a:cubicBezTo>
                    <a:pt x="43" y="0"/>
                    <a:pt x="37" y="1"/>
                    <a:pt x="32" y="4"/>
                  </a:cubicBezTo>
                  <a:cubicBezTo>
                    <a:pt x="11" y="12"/>
                    <a:pt x="1" y="35"/>
                    <a:pt x="8" y="56"/>
                  </a:cubicBezTo>
                  <a:cubicBezTo>
                    <a:pt x="216" y="584"/>
                    <a:pt x="280" y="1160"/>
                    <a:pt x="194" y="1721"/>
                  </a:cubicBezTo>
                  <a:cubicBezTo>
                    <a:pt x="190" y="1743"/>
                    <a:pt x="205" y="1763"/>
                    <a:pt x="227" y="1767"/>
                  </a:cubicBezTo>
                  <a:lnTo>
                    <a:pt x="234" y="1767"/>
                  </a:lnTo>
                  <a:cubicBezTo>
                    <a:pt x="253" y="1767"/>
                    <a:pt x="270" y="1753"/>
                    <a:pt x="273" y="1734"/>
                  </a:cubicBezTo>
                  <a:cubicBezTo>
                    <a:pt x="362" y="1158"/>
                    <a:pt x="296" y="567"/>
                    <a:pt x="84" y="26"/>
                  </a:cubicBezTo>
                  <a:cubicBezTo>
                    <a:pt x="78" y="10"/>
                    <a:pt x="64" y="0"/>
                    <a:pt x="48" y="0"/>
                  </a:cubicBezTo>
                  <a:close/>
                </a:path>
              </a:pathLst>
            </a:custGeom>
            <a:solidFill>
              <a:srgbClr val="6839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80"/>
            <p:cNvSpPr/>
            <p:nvPr/>
          </p:nvSpPr>
          <p:spPr>
            <a:xfrm flipH="1">
              <a:off x="6139718" y="2910041"/>
              <a:ext cx="633920" cy="462164"/>
            </a:xfrm>
            <a:custGeom>
              <a:rect b="b" l="l" r="r" t="t"/>
              <a:pathLst>
                <a:path extrusionOk="0" h="7876" w="10803">
                  <a:moveTo>
                    <a:pt x="9683" y="0"/>
                  </a:moveTo>
                  <a:cubicBezTo>
                    <a:pt x="9656" y="0"/>
                    <a:pt x="9641" y="1"/>
                    <a:pt x="9641" y="1"/>
                  </a:cubicBezTo>
                  <a:lnTo>
                    <a:pt x="1192" y="1"/>
                  </a:lnTo>
                  <a:cubicBezTo>
                    <a:pt x="673" y="1"/>
                    <a:pt x="118" y="26"/>
                    <a:pt x="118" y="783"/>
                  </a:cubicBezTo>
                  <a:cubicBezTo>
                    <a:pt x="118" y="1540"/>
                    <a:pt x="1" y="6249"/>
                    <a:pt x="105" y="6962"/>
                  </a:cubicBezTo>
                  <a:cubicBezTo>
                    <a:pt x="191" y="7554"/>
                    <a:pt x="499" y="7842"/>
                    <a:pt x="1781" y="7867"/>
                  </a:cubicBezTo>
                  <a:cubicBezTo>
                    <a:pt x="2086" y="7873"/>
                    <a:pt x="2647" y="7875"/>
                    <a:pt x="3334" y="7875"/>
                  </a:cubicBezTo>
                  <a:cubicBezTo>
                    <a:pt x="5005" y="7875"/>
                    <a:pt x="7419" y="7863"/>
                    <a:pt x="8696" y="7863"/>
                  </a:cubicBezTo>
                  <a:cubicBezTo>
                    <a:pt x="9095" y="7863"/>
                    <a:pt x="9383" y="7864"/>
                    <a:pt x="9503" y="7867"/>
                  </a:cubicBezTo>
                  <a:cubicBezTo>
                    <a:pt x="9545" y="7868"/>
                    <a:pt x="9591" y="7869"/>
                    <a:pt x="9640" y="7869"/>
                  </a:cubicBezTo>
                  <a:cubicBezTo>
                    <a:pt x="10069" y="7869"/>
                    <a:pt x="10703" y="7787"/>
                    <a:pt x="10749" y="6985"/>
                  </a:cubicBezTo>
                  <a:cubicBezTo>
                    <a:pt x="10802" y="6076"/>
                    <a:pt x="10789" y="1729"/>
                    <a:pt x="10781" y="909"/>
                  </a:cubicBezTo>
                  <a:cubicBezTo>
                    <a:pt x="10788" y="50"/>
                    <a:pt x="9888" y="0"/>
                    <a:pt x="9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80"/>
            <p:cNvSpPr/>
            <p:nvPr/>
          </p:nvSpPr>
          <p:spPr>
            <a:xfrm flipH="1">
              <a:off x="6348737" y="3332185"/>
              <a:ext cx="132617" cy="152392"/>
            </a:xfrm>
            <a:custGeom>
              <a:rect b="b" l="l" r="r" t="t"/>
              <a:pathLst>
                <a:path extrusionOk="0" h="2597" w="2260">
                  <a:moveTo>
                    <a:pt x="2259" y="1"/>
                  </a:moveTo>
                  <a:lnTo>
                    <a:pt x="607" y="238"/>
                  </a:lnTo>
                  <a:cubicBezTo>
                    <a:pt x="607" y="238"/>
                    <a:pt x="539" y="1585"/>
                    <a:pt x="0" y="2597"/>
                  </a:cubicBezTo>
                  <a:cubicBezTo>
                    <a:pt x="0" y="2597"/>
                    <a:pt x="1719" y="2294"/>
                    <a:pt x="2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80"/>
            <p:cNvSpPr/>
            <p:nvPr/>
          </p:nvSpPr>
          <p:spPr>
            <a:xfrm flipH="1">
              <a:off x="6233254" y="3020007"/>
              <a:ext cx="444208" cy="30279"/>
            </a:xfrm>
            <a:custGeom>
              <a:rect b="b" l="l" r="r" t="t"/>
              <a:pathLst>
                <a:path extrusionOk="0" h="516" w="7570">
                  <a:moveTo>
                    <a:pt x="7460" y="1"/>
                  </a:moveTo>
                  <a:cubicBezTo>
                    <a:pt x="7457" y="1"/>
                    <a:pt x="7455" y="1"/>
                    <a:pt x="7455" y="1"/>
                  </a:cubicBezTo>
                  <a:lnTo>
                    <a:pt x="116" y="1"/>
                  </a:lnTo>
                  <a:cubicBezTo>
                    <a:pt x="66" y="1"/>
                    <a:pt x="12" y="2"/>
                    <a:pt x="12" y="52"/>
                  </a:cubicBezTo>
                  <a:cubicBezTo>
                    <a:pt x="12" y="101"/>
                    <a:pt x="1" y="409"/>
                    <a:pt x="11" y="456"/>
                  </a:cubicBezTo>
                  <a:cubicBezTo>
                    <a:pt x="19" y="496"/>
                    <a:pt x="49" y="514"/>
                    <a:pt x="173" y="516"/>
                  </a:cubicBezTo>
                  <a:cubicBezTo>
                    <a:pt x="192" y="516"/>
                    <a:pt x="368" y="516"/>
                    <a:pt x="654" y="516"/>
                  </a:cubicBezTo>
                  <a:cubicBezTo>
                    <a:pt x="1772" y="516"/>
                    <a:pt x="4569" y="515"/>
                    <a:pt x="6203" y="515"/>
                  </a:cubicBezTo>
                  <a:cubicBezTo>
                    <a:pt x="6930" y="515"/>
                    <a:pt x="7427" y="515"/>
                    <a:pt x="7444" y="516"/>
                  </a:cubicBezTo>
                  <a:cubicBezTo>
                    <a:pt x="7449" y="516"/>
                    <a:pt x="7454" y="516"/>
                    <a:pt x="7459" y="516"/>
                  </a:cubicBezTo>
                  <a:cubicBezTo>
                    <a:pt x="7501" y="516"/>
                    <a:pt x="7559" y="510"/>
                    <a:pt x="7564" y="458"/>
                  </a:cubicBezTo>
                  <a:cubicBezTo>
                    <a:pt x="7569" y="398"/>
                    <a:pt x="7568" y="114"/>
                    <a:pt x="7566" y="59"/>
                  </a:cubicBezTo>
                  <a:cubicBezTo>
                    <a:pt x="7566" y="4"/>
                    <a:pt x="7480" y="1"/>
                    <a:pt x="74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80"/>
            <p:cNvSpPr/>
            <p:nvPr/>
          </p:nvSpPr>
          <p:spPr>
            <a:xfrm flipH="1">
              <a:off x="6233254" y="3134961"/>
              <a:ext cx="444208" cy="30279"/>
            </a:xfrm>
            <a:custGeom>
              <a:rect b="b" l="l" r="r" t="t"/>
              <a:pathLst>
                <a:path extrusionOk="0" h="516" w="7570">
                  <a:moveTo>
                    <a:pt x="7458" y="0"/>
                  </a:moveTo>
                  <a:cubicBezTo>
                    <a:pt x="7456" y="0"/>
                    <a:pt x="7455" y="0"/>
                    <a:pt x="7455" y="0"/>
                  </a:cubicBezTo>
                  <a:lnTo>
                    <a:pt x="116" y="0"/>
                  </a:lnTo>
                  <a:cubicBezTo>
                    <a:pt x="66" y="0"/>
                    <a:pt x="12" y="2"/>
                    <a:pt x="12" y="51"/>
                  </a:cubicBezTo>
                  <a:cubicBezTo>
                    <a:pt x="12" y="102"/>
                    <a:pt x="1" y="410"/>
                    <a:pt x="11" y="457"/>
                  </a:cubicBezTo>
                  <a:cubicBezTo>
                    <a:pt x="19" y="495"/>
                    <a:pt x="49" y="514"/>
                    <a:pt x="173" y="515"/>
                  </a:cubicBezTo>
                  <a:cubicBezTo>
                    <a:pt x="199" y="515"/>
                    <a:pt x="536" y="515"/>
                    <a:pt x="1052" y="515"/>
                  </a:cubicBezTo>
                  <a:cubicBezTo>
                    <a:pt x="2462" y="515"/>
                    <a:pt x="5206" y="515"/>
                    <a:pt x="6595" y="515"/>
                  </a:cubicBezTo>
                  <a:cubicBezTo>
                    <a:pt x="7103" y="515"/>
                    <a:pt x="7430" y="515"/>
                    <a:pt x="7444" y="515"/>
                  </a:cubicBezTo>
                  <a:cubicBezTo>
                    <a:pt x="7449" y="515"/>
                    <a:pt x="7454" y="515"/>
                    <a:pt x="7459" y="515"/>
                  </a:cubicBezTo>
                  <a:cubicBezTo>
                    <a:pt x="7501" y="515"/>
                    <a:pt x="7559" y="509"/>
                    <a:pt x="7564" y="458"/>
                  </a:cubicBezTo>
                  <a:cubicBezTo>
                    <a:pt x="7569" y="397"/>
                    <a:pt x="7568" y="113"/>
                    <a:pt x="7566" y="60"/>
                  </a:cubicBezTo>
                  <a:cubicBezTo>
                    <a:pt x="7566" y="3"/>
                    <a:pt x="7475" y="0"/>
                    <a:pt x="74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80"/>
            <p:cNvSpPr/>
            <p:nvPr/>
          </p:nvSpPr>
          <p:spPr>
            <a:xfrm flipH="1">
              <a:off x="6233254" y="3255138"/>
              <a:ext cx="444208" cy="30220"/>
            </a:xfrm>
            <a:custGeom>
              <a:rect b="b" l="l" r="r" t="t"/>
              <a:pathLst>
                <a:path extrusionOk="0" h="515" w="7570">
                  <a:moveTo>
                    <a:pt x="7460" y="0"/>
                  </a:moveTo>
                  <a:cubicBezTo>
                    <a:pt x="7457" y="0"/>
                    <a:pt x="7455" y="0"/>
                    <a:pt x="7455" y="0"/>
                  </a:cubicBezTo>
                  <a:lnTo>
                    <a:pt x="116" y="0"/>
                  </a:lnTo>
                  <a:cubicBezTo>
                    <a:pt x="66" y="0"/>
                    <a:pt x="12" y="2"/>
                    <a:pt x="12" y="51"/>
                  </a:cubicBezTo>
                  <a:cubicBezTo>
                    <a:pt x="12" y="101"/>
                    <a:pt x="1" y="409"/>
                    <a:pt x="11" y="456"/>
                  </a:cubicBezTo>
                  <a:cubicBezTo>
                    <a:pt x="19" y="494"/>
                    <a:pt x="49" y="513"/>
                    <a:pt x="173" y="514"/>
                  </a:cubicBezTo>
                  <a:cubicBezTo>
                    <a:pt x="199" y="514"/>
                    <a:pt x="536" y="514"/>
                    <a:pt x="1052" y="514"/>
                  </a:cubicBezTo>
                  <a:cubicBezTo>
                    <a:pt x="2462" y="514"/>
                    <a:pt x="5206" y="514"/>
                    <a:pt x="6595" y="514"/>
                  </a:cubicBezTo>
                  <a:cubicBezTo>
                    <a:pt x="7103" y="514"/>
                    <a:pt x="7430" y="514"/>
                    <a:pt x="7444" y="514"/>
                  </a:cubicBezTo>
                  <a:cubicBezTo>
                    <a:pt x="7449" y="514"/>
                    <a:pt x="7454" y="514"/>
                    <a:pt x="7459" y="514"/>
                  </a:cubicBezTo>
                  <a:cubicBezTo>
                    <a:pt x="7501" y="514"/>
                    <a:pt x="7559" y="508"/>
                    <a:pt x="7564" y="457"/>
                  </a:cubicBezTo>
                  <a:cubicBezTo>
                    <a:pt x="7569" y="397"/>
                    <a:pt x="7568" y="112"/>
                    <a:pt x="7566" y="59"/>
                  </a:cubicBezTo>
                  <a:cubicBezTo>
                    <a:pt x="7566" y="4"/>
                    <a:pt x="7480" y="0"/>
                    <a:pt x="74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2" name="Google Shape;892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6600"/>
            <a:ext cx="8839200" cy="1022964"/>
          </a:xfrm>
          <a:prstGeom prst="rect">
            <a:avLst/>
          </a:prstGeom>
          <a:noFill/>
          <a:ln>
            <a:noFill/>
          </a:ln>
        </p:spPr>
      </p:pic>
      <p:sp>
        <p:nvSpPr>
          <p:cNvPr id="893" name="Google Shape;893;p81"/>
          <p:cNvSpPr/>
          <p:nvPr/>
        </p:nvSpPr>
        <p:spPr>
          <a:xfrm>
            <a:off x="531450" y="258900"/>
            <a:ext cx="8081100" cy="752700"/>
          </a:xfrm>
          <a:prstGeom prst="roundRect">
            <a:avLst>
              <a:gd fmla="val 16667" name="adj"/>
            </a:avLst>
          </a:prstGeom>
          <a:solidFill>
            <a:srgbClr val="BBDBEF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latin typeface="Fredoka One"/>
                <a:ea typeface="Fredoka One"/>
                <a:cs typeface="Fredoka One"/>
                <a:sym typeface="Fredoka One"/>
              </a:rPr>
              <a:t>Standard Decision Tree Accuracy</a:t>
            </a:r>
            <a:endParaRPr sz="3800">
              <a:latin typeface="Fredoka One"/>
              <a:ea typeface="Fredoka One"/>
              <a:cs typeface="Fredoka One"/>
              <a:sym typeface="Fredoka One"/>
            </a:endParaRPr>
          </a:p>
        </p:txBody>
      </p:sp>
      <p:pic>
        <p:nvPicPr>
          <p:cNvPr id="894" name="Google Shape;894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5225" y="2317839"/>
            <a:ext cx="7693555" cy="26391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9" name="Google Shape;899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3900" y="152400"/>
            <a:ext cx="6256189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4" name="Google Shape;904;p83"/>
          <p:cNvPicPr preferRelativeResize="0"/>
          <p:nvPr/>
        </p:nvPicPr>
        <p:blipFill rotWithShape="1">
          <a:blip r:embed="rId3">
            <a:alphaModFix/>
          </a:blip>
          <a:srcRect b="347" l="0" r="0" t="357"/>
          <a:stretch/>
        </p:blipFill>
        <p:spPr>
          <a:xfrm>
            <a:off x="4633663" y="1301975"/>
            <a:ext cx="4186123" cy="2793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5" name="Google Shape;905;p83"/>
          <p:cNvSpPr/>
          <p:nvPr/>
        </p:nvSpPr>
        <p:spPr>
          <a:xfrm>
            <a:off x="1048850" y="517725"/>
            <a:ext cx="2455800" cy="528900"/>
          </a:xfrm>
          <a:prstGeom prst="roundRect">
            <a:avLst>
              <a:gd fmla="val 16667" name="adj"/>
            </a:avLst>
          </a:prstGeom>
          <a:solidFill>
            <a:srgbClr val="BBDBE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Fredoka One"/>
                <a:ea typeface="Fredoka One"/>
                <a:cs typeface="Fredoka One"/>
                <a:sym typeface="Fredoka One"/>
              </a:rPr>
              <a:t>Random Forest</a:t>
            </a:r>
            <a:endParaRPr sz="2400"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906" name="Google Shape;906;p83"/>
          <p:cNvSpPr/>
          <p:nvPr/>
        </p:nvSpPr>
        <p:spPr>
          <a:xfrm>
            <a:off x="5498825" y="517725"/>
            <a:ext cx="2455800" cy="528900"/>
          </a:xfrm>
          <a:prstGeom prst="roundRect">
            <a:avLst>
              <a:gd fmla="val 16667" name="adj"/>
            </a:avLst>
          </a:prstGeom>
          <a:solidFill>
            <a:srgbClr val="BBDBE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Fredoka One"/>
                <a:ea typeface="Fredoka One"/>
                <a:cs typeface="Fredoka One"/>
                <a:sym typeface="Fredoka One"/>
              </a:rPr>
              <a:t>Decision Tree</a:t>
            </a:r>
            <a:endParaRPr sz="2400">
              <a:latin typeface="Fredoka One"/>
              <a:ea typeface="Fredoka One"/>
              <a:cs typeface="Fredoka One"/>
              <a:sym typeface="Fredoka One"/>
            </a:endParaRPr>
          </a:p>
        </p:txBody>
      </p:sp>
      <p:pic>
        <p:nvPicPr>
          <p:cNvPr id="907" name="Google Shape;907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8000" y="1301975"/>
            <a:ext cx="4077498" cy="279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2" name="Google Shape;912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9825" y="152400"/>
            <a:ext cx="580434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85"/>
          <p:cNvSpPr/>
          <p:nvPr/>
        </p:nvSpPr>
        <p:spPr>
          <a:xfrm>
            <a:off x="531450" y="258900"/>
            <a:ext cx="8081100" cy="752700"/>
          </a:xfrm>
          <a:prstGeom prst="roundRect">
            <a:avLst>
              <a:gd fmla="val 16667" name="adj"/>
            </a:avLst>
          </a:prstGeom>
          <a:solidFill>
            <a:srgbClr val="BBDBEF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Fredoka One"/>
                <a:ea typeface="Fredoka One"/>
                <a:cs typeface="Fredoka One"/>
                <a:sym typeface="Fredoka One"/>
              </a:rPr>
              <a:t>Hyperparameter</a:t>
            </a:r>
            <a:r>
              <a:rPr lang="en" sz="3100">
                <a:latin typeface="Fredoka One"/>
                <a:ea typeface="Fredoka One"/>
                <a:cs typeface="Fredoka One"/>
                <a:sym typeface="Fredoka One"/>
              </a:rPr>
              <a:t> Decision Tree Accuracy</a:t>
            </a:r>
            <a:endParaRPr sz="3100">
              <a:latin typeface="Fredoka One"/>
              <a:ea typeface="Fredoka One"/>
              <a:cs typeface="Fredoka One"/>
              <a:sym typeface="Fredoka One"/>
            </a:endParaRPr>
          </a:p>
        </p:txBody>
      </p:sp>
      <p:pic>
        <p:nvPicPr>
          <p:cNvPr id="918" name="Google Shape;918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800" y="1148452"/>
            <a:ext cx="8776402" cy="1397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919" name="Google Shape;919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663" y="2682338"/>
            <a:ext cx="8446664" cy="22932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4" name="Google Shape;924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4689" y="152400"/>
            <a:ext cx="6430834" cy="499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9" name="Google Shape;929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625" y="1172925"/>
            <a:ext cx="4092394" cy="2797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0" name="Google Shape;930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2753" y="1144350"/>
            <a:ext cx="4100021" cy="2854780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87"/>
          <p:cNvSpPr/>
          <p:nvPr/>
        </p:nvSpPr>
        <p:spPr>
          <a:xfrm>
            <a:off x="1044925" y="483975"/>
            <a:ext cx="2455800" cy="528900"/>
          </a:xfrm>
          <a:prstGeom prst="roundRect">
            <a:avLst>
              <a:gd fmla="val 16667" name="adj"/>
            </a:avLst>
          </a:prstGeom>
          <a:solidFill>
            <a:srgbClr val="BBDBE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Fredoka One"/>
                <a:ea typeface="Fredoka One"/>
                <a:cs typeface="Fredoka One"/>
                <a:sym typeface="Fredoka One"/>
              </a:rPr>
              <a:t>Random Forest</a:t>
            </a:r>
            <a:endParaRPr sz="2400"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932" name="Google Shape;932;p87"/>
          <p:cNvSpPr/>
          <p:nvPr/>
        </p:nvSpPr>
        <p:spPr>
          <a:xfrm>
            <a:off x="5544863" y="483975"/>
            <a:ext cx="2455800" cy="528900"/>
          </a:xfrm>
          <a:prstGeom prst="roundRect">
            <a:avLst>
              <a:gd fmla="val 16667" name="adj"/>
            </a:avLst>
          </a:prstGeom>
          <a:solidFill>
            <a:srgbClr val="BBDBE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Fredoka One"/>
                <a:ea typeface="Fredoka One"/>
                <a:cs typeface="Fredoka One"/>
                <a:sym typeface="Fredoka One"/>
              </a:rPr>
              <a:t>Decision Tree</a:t>
            </a:r>
            <a:endParaRPr sz="2400">
              <a:latin typeface="Fredoka One"/>
              <a:ea typeface="Fredoka One"/>
              <a:cs typeface="Fredoka One"/>
              <a:sym typeface="Fredoka On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61"/>
          <p:cNvSpPr txBox="1"/>
          <p:nvPr>
            <p:ph idx="4"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Description</a:t>
            </a:r>
            <a:endParaRPr/>
          </a:p>
        </p:txBody>
      </p:sp>
      <p:sp>
        <p:nvSpPr>
          <p:cNvPr id="450" name="Google Shape;450;p61"/>
          <p:cNvSpPr txBox="1"/>
          <p:nvPr/>
        </p:nvSpPr>
        <p:spPr>
          <a:xfrm>
            <a:off x="874800" y="1306875"/>
            <a:ext cx="7394400" cy="3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Nunito"/>
                <a:ea typeface="Nunito"/>
                <a:cs typeface="Nunito"/>
                <a:sym typeface="Nunito"/>
              </a:rPr>
              <a:t>meanfreq: 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mean frequency (in kHz)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Nunito"/>
                <a:ea typeface="Nunito"/>
                <a:cs typeface="Nunito"/>
                <a:sym typeface="Nunito"/>
              </a:rPr>
              <a:t>sd: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 standard deviation of frequency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Nunito"/>
                <a:ea typeface="Nunito"/>
                <a:cs typeface="Nunito"/>
                <a:sym typeface="Nunito"/>
              </a:rPr>
              <a:t>median: 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median frequency (in kHz)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Nunito"/>
                <a:ea typeface="Nunito"/>
                <a:cs typeface="Nunito"/>
                <a:sym typeface="Nunito"/>
              </a:rPr>
              <a:t>Q25: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 first quantile (in kHz)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Nunito"/>
                <a:ea typeface="Nunito"/>
                <a:cs typeface="Nunito"/>
                <a:sym typeface="Nunito"/>
              </a:rPr>
              <a:t>Q75: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 third quantile (in kHz)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Nunito"/>
                <a:ea typeface="Nunito"/>
                <a:cs typeface="Nunito"/>
                <a:sym typeface="Nunito"/>
              </a:rPr>
              <a:t>IQR: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interquartile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 range (in kHz)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Nunito"/>
                <a:ea typeface="Nunito"/>
                <a:cs typeface="Nunito"/>
                <a:sym typeface="Nunito"/>
              </a:rPr>
              <a:t>skew: 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skewness (see note in specprop description)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Nunito"/>
                <a:ea typeface="Nunito"/>
                <a:cs typeface="Nunito"/>
                <a:sym typeface="Nunito"/>
              </a:rPr>
              <a:t>kurt: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 kurtosis (see note in specprop description)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Nunito"/>
                <a:ea typeface="Nunito"/>
                <a:cs typeface="Nunito"/>
                <a:sym typeface="Nunito"/>
              </a:rPr>
              <a:t>sp.ent: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 spectral entropy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Nunito"/>
                <a:ea typeface="Nunito"/>
                <a:cs typeface="Nunito"/>
                <a:sym typeface="Nunito"/>
              </a:rPr>
              <a:t>sfm: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 spectral flatness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Nunito"/>
                <a:ea typeface="Nunito"/>
                <a:cs typeface="Nunito"/>
                <a:sym typeface="Nunito"/>
              </a:rPr>
              <a:t>mode: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 mode frequency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Nunito"/>
                <a:ea typeface="Nunito"/>
                <a:cs typeface="Nunito"/>
                <a:sym typeface="Nunito"/>
              </a:rPr>
              <a:t>centroid: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 frequency centroid (see specprop)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peakf: </a:t>
            </a:r>
            <a:r>
              <a:rPr lang="en" sz="16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peak frequency (frequency with highest energy)</a:t>
            </a:r>
            <a:endParaRPr sz="16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7" name="Google Shape;937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5450" y="152400"/>
            <a:ext cx="5633112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89"/>
          <p:cNvSpPr/>
          <p:nvPr/>
        </p:nvSpPr>
        <p:spPr>
          <a:xfrm>
            <a:off x="531450" y="258900"/>
            <a:ext cx="8081100" cy="752700"/>
          </a:xfrm>
          <a:prstGeom prst="roundRect">
            <a:avLst>
              <a:gd fmla="val 16667" name="adj"/>
            </a:avLst>
          </a:prstGeom>
          <a:solidFill>
            <a:srgbClr val="BBDBEF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Fredoka One"/>
                <a:ea typeface="Fredoka One"/>
                <a:cs typeface="Fredoka One"/>
                <a:sym typeface="Fredoka One"/>
              </a:rPr>
              <a:t>Limiting</a:t>
            </a:r>
            <a:r>
              <a:rPr lang="en" sz="3100">
                <a:latin typeface="Fredoka One"/>
                <a:ea typeface="Fredoka One"/>
                <a:cs typeface="Fredoka One"/>
                <a:sym typeface="Fredoka One"/>
              </a:rPr>
              <a:t> Max Depth</a:t>
            </a:r>
            <a:r>
              <a:rPr lang="en" sz="3100">
                <a:latin typeface="Fredoka One"/>
                <a:ea typeface="Fredoka One"/>
                <a:cs typeface="Fredoka One"/>
                <a:sym typeface="Fredoka One"/>
              </a:rPr>
              <a:t> Decision Tree </a:t>
            </a:r>
            <a:endParaRPr sz="3100">
              <a:latin typeface="Fredoka One"/>
              <a:ea typeface="Fredoka One"/>
              <a:cs typeface="Fredoka One"/>
              <a:sym typeface="Fredoka One"/>
            </a:endParaRPr>
          </a:p>
        </p:txBody>
      </p:sp>
      <p:pic>
        <p:nvPicPr>
          <p:cNvPr id="943" name="Google Shape;943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337" y="1095725"/>
            <a:ext cx="7933326" cy="338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8" name="Google Shape;948;p90"/>
          <p:cNvPicPr preferRelativeResize="0"/>
          <p:nvPr/>
        </p:nvPicPr>
        <p:blipFill rotWithShape="1">
          <a:blip r:embed="rId3">
            <a:alphaModFix/>
          </a:blip>
          <a:srcRect b="0" l="3384" r="3375" t="0"/>
          <a:stretch/>
        </p:blipFill>
        <p:spPr>
          <a:xfrm>
            <a:off x="272725" y="1172125"/>
            <a:ext cx="8598548" cy="3538951"/>
          </a:xfrm>
          <a:prstGeom prst="rect">
            <a:avLst/>
          </a:prstGeom>
          <a:noFill/>
          <a:ln>
            <a:noFill/>
          </a:ln>
        </p:spPr>
      </p:pic>
      <p:sp>
        <p:nvSpPr>
          <p:cNvPr id="949" name="Google Shape;949;p90"/>
          <p:cNvSpPr/>
          <p:nvPr/>
        </p:nvSpPr>
        <p:spPr>
          <a:xfrm>
            <a:off x="531450" y="258900"/>
            <a:ext cx="8081100" cy="752700"/>
          </a:xfrm>
          <a:prstGeom prst="roundRect">
            <a:avLst>
              <a:gd fmla="val 16667" name="adj"/>
            </a:avLst>
          </a:prstGeom>
          <a:solidFill>
            <a:srgbClr val="BBDBEF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Fredoka One"/>
                <a:ea typeface="Fredoka One"/>
                <a:cs typeface="Fredoka One"/>
                <a:sym typeface="Fredoka One"/>
              </a:rPr>
              <a:t>Max Depth Decision Tree CV Graph </a:t>
            </a:r>
            <a:endParaRPr sz="3100">
              <a:latin typeface="Fredoka One"/>
              <a:ea typeface="Fredoka One"/>
              <a:cs typeface="Fredoka One"/>
              <a:sym typeface="Fredoka One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91"/>
          <p:cNvSpPr/>
          <p:nvPr/>
        </p:nvSpPr>
        <p:spPr>
          <a:xfrm>
            <a:off x="531450" y="258900"/>
            <a:ext cx="8081100" cy="752700"/>
          </a:xfrm>
          <a:prstGeom prst="roundRect">
            <a:avLst>
              <a:gd fmla="val 16667" name="adj"/>
            </a:avLst>
          </a:prstGeom>
          <a:solidFill>
            <a:srgbClr val="BBDBEF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Fredoka One"/>
                <a:ea typeface="Fredoka One"/>
                <a:cs typeface="Fredoka One"/>
                <a:sym typeface="Fredoka One"/>
              </a:rPr>
              <a:t>Limiting Max Depth Decision Tree </a:t>
            </a:r>
            <a:endParaRPr sz="3100">
              <a:latin typeface="Fredoka One"/>
              <a:ea typeface="Fredoka One"/>
              <a:cs typeface="Fredoka One"/>
              <a:sym typeface="Fredoka One"/>
            </a:endParaRPr>
          </a:p>
        </p:txBody>
      </p:sp>
      <p:pic>
        <p:nvPicPr>
          <p:cNvPr id="955" name="Google Shape;955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75" y="1267775"/>
            <a:ext cx="8893651" cy="156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6" name="Google Shape;956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2413" y="2939400"/>
            <a:ext cx="7319164" cy="200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1" name="Google Shape;961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4888" y="0"/>
            <a:ext cx="659422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6" name="Google Shape;966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625" y="1172925"/>
            <a:ext cx="4092394" cy="2797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7" name="Google Shape;967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2753" y="1144350"/>
            <a:ext cx="4100021" cy="2854780"/>
          </a:xfrm>
          <a:prstGeom prst="rect">
            <a:avLst/>
          </a:prstGeom>
          <a:noFill/>
          <a:ln>
            <a:noFill/>
          </a:ln>
        </p:spPr>
      </p:pic>
      <p:sp>
        <p:nvSpPr>
          <p:cNvPr id="968" name="Google Shape;968;p93"/>
          <p:cNvSpPr/>
          <p:nvPr/>
        </p:nvSpPr>
        <p:spPr>
          <a:xfrm>
            <a:off x="1044925" y="483975"/>
            <a:ext cx="2455800" cy="528900"/>
          </a:xfrm>
          <a:prstGeom prst="roundRect">
            <a:avLst>
              <a:gd fmla="val 16667" name="adj"/>
            </a:avLst>
          </a:prstGeom>
          <a:solidFill>
            <a:srgbClr val="BBDBE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Fredoka One"/>
                <a:ea typeface="Fredoka One"/>
                <a:cs typeface="Fredoka One"/>
                <a:sym typeface="Fredoka One"/>
              </a:rPr>
              <a:t>Random Forest</a:t>
            </a:r>
            <a:endParaRPr sz="2400"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969" name="Google Shape;969;p93"/>
          <p:cNvSpPr/>
          <p:nvPr/>
        </p:nvSpPr>
        <p:spPr>
          <a:xfrm>
            <a:off x="5544863" y="483975"/>
            <a:ext cx="2455800" cy="528900"/>
          </a:xfrm>
          <a:prstGeom prst="roundRect">
            <a:avLst>
              <a:gd fmla="val 16667" name="adj"/>
            </a:avLst>
          </a:prstGeom>
          <a:solidFill>
            <a:srgbClr val="BBDBE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Fredoka One"/>
                <a:ea typeface="Fredoka One"/>
                <a:cs typeface="Fredoka One"/>
                <a:sym typeface="Fredoka One"/>
              </a:rPr>
              <a:t>Decision Tree</a:t>
            </a:r>
            <a:endParaRPr sz="2400">
              <a:latin typeface="Fredoka One"/>
              <a:ea typeface="Fredoka One"/>
              <a:cs typeface="Fredoka One"/>
              <a:sym typeface="Fredoka One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4" name="Google Shape;974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4775" y="262775"/>
            <a:ext cx="5594449" cy="461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95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980" name="Google Shape;980;p95"/>
          <p:cNvSpPr/>
          <p:nvPr/>
        </p:nvSpPr>
        <p:spPr>
          <a:xfrm>
            <a:off x="6393394" y="1751850"/>
            <a:ext cx="1892400" cy="593400"/>
          </a:xfrm>
          <a:prstGeom prst="roundRect">
            <a:avLst>
              <a:gd fmla="val 16667" name="adj"/>
            </a:avLst>
          </a:prstGeom>
          <a:solidFill>
            <a:srgbClr val="E28279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981" name="Google Shape;981;p95"/>
          <p:cNvSpPr/>
          <p:nvPr/>
        </p:nvSpPr>
        <p:spPr>
          <a:xfrm>
            <a:off x="6393394" y="3419825"/>
            <a:ext cx="1892400" cy="593400"/>
          </a:xfrm>
          <a:prstGeom prst="roundRect">
            <a:avLst>
              <a:gd fmla="val 16667" name="adj"/>
            </a:avLst>
          </a:prstGeom>
          <a:solidFill>
            <a:srgbClr val="E28279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982" name="Google Shape;982;p95"/>
          <p:cNvSpPr/>
          <p:nvPr/>
        </p:nvSpPr>
        <p:spPr>
          <a:xfrm>
            <a:off x="912533" y="1751850"/>
            <a:ext cx="1826700" cy="593400"/>
          </a:xfrm>
          <a:prstGeom prst="roundRect">
            <a:avLst>
              <a:gd fmla="val 16667" name="adj"/>
            </a:avLst>
          </a:prstGeom>
          <a:solidFill>
            <a:srgbClr val="E28279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983" name="Google Shape;983;p95"/>
          <p:cNvSpPr/>
          <p:nvPr/>
        </p:nvSpPr>
        <p:spPr>
          <a:xfrm>
            <a:off x="912533" y="3419826"/>
            <a:ext cx="1826700" cy="593400"/>
          </a:xfrm>
          <a:prstGeom prst="roundRect">
            <a:avLst>
              <a:gd fmla="val 16667" name="adj"/>
            </a:avLst>
          </a:prstGeom>
          <a:solidFill>
            <a:srgbClr val="E28279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984" name="Google Shape;984;p95"/>
          <p:cNvSpPr txBox="1"/>
          <p:nvPr/>
        </p:nvSpPr>
        <p:spPr>
          <a:xfrm>
            <a:off x="710224" y="2371250"/>
            <a:ext cx="21081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Age, accent, external and biological factors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85" name="Google Shape;985;p95"/>
          <p:cNvSpPr txBox="1"/>
          <p:nvPr/>
        </p:nvSpPr>
        <p:spPr>
          <a:xfrm>
            <a:off x="6305024" y="2371225"/>
            <a:ext cx="21081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Other models could find better success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86" name="Google Shape;986;p95"/>
          <p:cNvSpPr txBox="1"/>
          <p:nvPr/>
        </p:nvSpPr>
        <p:spPr>
          <a:xfrm>
            <a:off x="710215" y="4039200"/>
            <a:ext cx="21081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Larger sample would of been helpful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87" name="Google Shape;987;p95"/>
          <p:cNvSpPr txBox="1"/>
          <p:nvPr/>
        </p:nvSpPr>
        <p:spPr>
          <a:xfrm>
            <a:off x="6305023" y="4039200"/>
            <a:ext cx="21081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It’s hard to identify an exception when you’re trying to not overfit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88" name="Google Shape;988;p95"/>
          <p:cNvSpPr txBox="1"/>
          <p:nvPr/>
        </p:nvSpPr>
        <p:spPr>
          <a:xfrm>
            <a:off x="847075" y="1803900"/>
            <a:ext cx="18924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rPr>
              <a:t>More Variables</a:t>
            </a:r>
            <a:endParaRPr sz="1800">
              <a:solidFill>
                <a:srgbClr val="FFFFFF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989" name="Google Shape;989;p95"/>
          <p:cNvSpPr txBox="1"/>
          <p:nvPr/>
        </p:nvSpPr>
        <p:spPr>
          <a:xfrm>
            <a:off x="912777" y="3471874"/>
            <a:ext cx="18267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rPr>
              <a:t>More Data</a:t>
            </a:r>
            <a:endParaRPr sz="2000">
              <a:solidFill>
                <a:srgbClr val="FFFFFF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990" name="Google Shape;990;p95"/>
          <p:cNvSpPr txBox="1"/>
          <p:nvPr/>
        </p:nvSpPr>
        <p:spPr>
          <a:xfrm>
            <a:off x="6393425" y="1803900"/>
            <a:ext cx="18924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rPr>
              <a:t>Better Models</a:t>
            </a:r>
            <a:endParaRPr sz="1800">
              <a:solidFill>
                <a:srgbClr val="FFFFFF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991" name="Google Shape;991;p95"/>
          <p:cNvSpPr txBox="1"/>
          <p:nvPr/>
        </p:nvSpPr>
        <p:spPr>
          <a:xfrm>
            <a:off x="6317425" y="3471875"/>
            <a:ext cx="20307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rPr>
              <a:t>Hard to Identify</a:t>
            </a:r>
            <a:endParaRPr sz="1900">
              <a:solidFill>
                <a:srgbClr val="FFFFFF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992" name="Google Shape;992;p95"/>
          <p:cNvSpPr/>
          <p:nvPr/>
        </p:nvSpPr>
        <p:spPr>
          <a:xfrm>
            <a:off x="3025248" y="3356133"/>
            <a:ext cx="724500" cy="7245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3" name="Google Shape;993;p95"/>
          <p:cNvSpPr/>
          <p:nvPr/>
        </p:nvSpPr>
        <p:spPr>
          <a:xfrm>
            <a:off x="5380757" y="3356133"/>
            <a:ext cx="724500" cy="7245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4" name="Google Shape;994;p95"/>
          <p:cNvSpPr/>
          <p:nvPr/>
        </p:nvSpPr>
        <p:spPr>
          <a:xfrm>
            <a:off x="5380757" y="1687095"/>
            <a:ext cx="724500" cy="7245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5" name="Google Shape;995;p95"/>
          <p:cNvGrpSpPr/>
          <p:nvPr/>
        </p:nvGrpSpPr>
        <p:grpSpPr>
          <a:xfrm>
            <a:off x="3242834" y="1881370"/>
            <a:ext cx="289328" cy="314145"/>
            <a:chOff x="4371518" y="3647117"/>
            <a:chExt cx="241529" cy="262268"/>
          </a:xfrm>
        </p:grpSpPr>
        <p:sp>
          <p:nvSpPr>
            <p:cNvPr id="996" name="Google Shape;996;p95"/>
            <p:cNvSpPr/>
            <p:nvPr/>
          </p:nvSpPr>
          <p:spPr>
            <a:xfrm>
              <a:off x="4371518" y="3765224"/>
              <a:ext cx="235757" cy="144161"/>
            </a:xfrm>
            <a:custGeom>
              <a:rect b="b" l="l" r="r" t="t"/>
              <a:pathLst>
                <a:path extrusionOk="0" h="5123" w="8378">
                  <a:moveTo>
                    <a:pt x="6933" y="1590"/>
                  </a:moveTo>
                  <a:cubicBezTo>
                    <a:pt x="7202" y="1590"/>
                    <a:pt x="7424" y="1810"/>
                    <a:pt x="7424" y="2079"/>
                  </a:cubicBezTo>
                  <a:cubicBezTo>
                    <a:pt x="7424" y="2349"/>
                    <a:pt x="7202" y="2569"/>
                    <a:pt x="6933" y="2569"/>
                  </a:cubicBezTo>
                  <a:cubicBezTo>
                    <a:pt x="6736" y="2569"/>
                    <a:pt x="6567" y="2452"/>
                    <a:pt x="6489" y="2285"/>
                  </a:cubicBezTo>
                  <a:cubicBezTo>
                    <a:pt x="6562" y="2079"/>
                    <a:pt x="6617" y="1874"/>
                    <a:pt x="6659" y="1675"/>
                  </a:cubicBezTo>
                  <a:cubicBezTo>
                    <a:pt x="6736" y="1622"/>
                    <a:pt x="6831" y="1590"/>
                    <a:pt x="6933" y="1590"/>
                  </a:cubicBezTo>
                  <a:close/>
                  <a:moveTo>
                    <a:pt x="6933" y="910"/>
                  </a:moveTo>
                  <a:cubicBezTo>
                    <a:pt x="7578" y="910"/>
                    <a:pt x="8103" y="1434"/>
                    <a:pt x="8103" y="2081"/>
                  </a:cubicBezTo>
                  <a:cubicBezTo>
                    <a:pt x="8102" y="2726"/>
                    <a:pt x="7578" y="3250"/>
                    <a:pt x="6933" y="3250"/>
                  </a:cubicBezTo>
                  <a:cubicBezTo>
                    <a:pt x="6642" y="3250"/>
                    <a:pt x="6377" y="3142"/>
                    <a:pt x="6171" y="2966"/>
                  </a:cubicBezTo>
                  <a:cubicBezTo>
                    <a:pt x="6246" y="2842"/>
                    <a:pt x="6310" y="2716"/>
                    <a:pt x="6368" y="2590"/>
                  </a:cubicBezTo>
                  <a:cubicBezTo>
                    <a:pt x="6508" y="2745"/>
                    <a:pt x="6709" y="2844"/>
                    <a:pt x="6933" y="2844"/>
                  </a:cubicBezTo>
                  <a:cubicBezTo>
                    <a:pt x="7354" y="2844"/>
                    <a:pt x="7696" y="2502"/>
                    <a:pt x="7696" y="2081"/>
                  </a:cubicBezTo>
                  <a:cubicBezTo>
                    <a:pt x="7696" y="1660"/>
                    <a:pt x="7354" y="1318"/>
                    <a:pt x="6933" y="1318"/>
                  </a:cubicBezTo>
                  <a:cubicBezTo>
                    <a:pt x="6857" y="1318"/>
                    <a:pt x="6784" y="1330"/>
                    <a:pt x="6714" y="1351"/>
                  </a:cubicBezTo>
                  <a:cubicBezTo>
                    <a:pt x="6736" y="1200"/>
                    <a:pt x="6749" y="1059"/>
                    <a:pt x="6758" y="925"/>
                  </a:cubicBezTo>
                  <a:cubicBezTo>
                    <a:pt x="6815" y="916"/>
                    <a:pt x="6875" y="910"/>
                    <a:pt x="6933" y="910"/>
                  </a:cubicBezTo>
                  <a:close/>
                  <a:moveTo>
                    <a:pt x="6601" y="4234"/>
                  </a:moveTo>
                  <a:lnTo>
                    <a:pt x="6601" y="4531"/>
                  </a:lnTo>
                  <a:cubicBezTo>
                    <a:pt x="6601" y="4707"/>
                    <a:pt x="6457" y="4852"/>
                    <a:pt x="6281" y="4852"/>
                  </a:cubicBezTo>
                  <a:lnTo>
                    <a:pt x="595" y="4852"/>
                  </a:lnTo>
                  <a:cubicBezTo>
                    <a:pt x="417" y="4852"/>
                    <a:pt x="275" y="4707"/>
                    <a:pt x="275" y="4531"/>
                  </a:cubicBezTo>
                  <a:lnTo>
                    <a:pt x="275" y="4234"/>
                  </a:lnTo>
                  <a:close/>
                  <a:moveTo>
                    <a:pt x="420" y="0"/>
                  </a:moveTo>
                  <a:cubicBezTo>
                    <a:pt x="254" y="0"/>
                    <a:pt x="117" y="130"/>
                    <a:pt x="109" y="296"/>
                  </a:cubicBezTo>
                  <a:cubicBezTo>
                    <a:pt x="90" y="654"/>
                    <a:pt x="94" y="1369"/>
                    <a:pt x="330" y="2125"/>
                  </a:cubicBezTo>
                  <a:cubicBezTo>
                    <a:pt x="582" y="2933"/>
                    <a:pt x="1021" y="3550"/>
                    <a:pt x="1643" y="3961"/>
                  </a:cubicBezTo>
                  <a:lnTo>
                    <a:pt x="256" y="3961"/>
                  </a:lnTo>
                  <a:cubicBezTo>
                    <a:pt x="116" y="3961"/>
                    <a:pt x="1" y="4076"/>
                    <a:pt x="1" y="4215"/>
                  </a:cubicBezTo>
                  <a:lnTo>
                    <a:pt x="1" y="4528"/>
                  </a:lnTo>
                  <a:cubicBezTo>
                    <a:pt x="1" y="4856"/>
                    <a:pt x="267" y="5122"/>
                    <a:pt x="595" y="5122"/>
                  </a:cubicBezTo>
                  <a:lnTo>
                    <a:pt x="6281" y="5122"/>
                  </a:lnTo>
                  <a:cubicBezTo>
                    <a:pt x="6608" y="5122"/>
                    <a:pt x="6873" y="4856"/>
                    <a:pt x="6873" y="4528"/>
                  </a:cubicBezTo>
                  <a:lnTo>
                    <a:pt x="6873" y="4215"/>
                  </a:lnTo>
                  <a:cubicBezTo>
                    <a:pt x="6873" y="4076"/>
                    <a:pt x="6758" y="3961"/>
                    <a:pt x="6618" y="3961"/>
                  </a:cubicBezTo>
                  <a:lnTo>
                    <a:pt x="5229" y="3961"/>
                  </a:lnTo>
                  <a:cubicBezTo>
                    <a:pt x="5557" y="3742"/>
                    <a:pt x="5816" y="3480"/>
                    <a:pt x="6020" y="3196"/>
                  </a:cubicBezTo>
                  <a:cubicBezTo>
                    <a:pt x="6269" y="3400"/>
                    <a:pt x="6586" y="3524"/>
                    <a:pt x="6933" y="3524"/>
                  </a:cubicBezTo>
                  <a:cubicBezTo>
                    <a:pt x="7729" y="3524"/>
                    <a:pt x="8377" y="2876"/>
                    <a:pt x="8377" y="2081"/>
                  </a:cubicBezTo>
                  <a:cubicBezTo>
                    <a:pt x="8374" y="1286"/>
                    <a:pt x="7729" y="638"/>
                    <a:pt x="6933" y="638"/>
                  </a:cubicBezTo>
                  <a:cubicBezTo>
                    <a:pt x="6879" y="638"/>
                    <a:pt x="6822" y="641"/>
                    <a:pt x="6770" y="647"/>
                  </a:cubicBezTo>
                  <a:cubicBezTo>
                    <a:pt x="6771" y="505"/>
                    <a:pt x="6768" y="385"/>
                    <a:pt x="6764" y="296"/>
                  </a:cubicBezTo>
                  <a:cubicBezTo>
                    <a:pt x="6755" y="130"/>
                    <a:pt x="6618" y="0"/>
                    <a:pt x="6452" y="0"/>
                  </a:cubicBezTo>
                  <a:lnTo>
                    <a:pt x="1843" y="0"/>
                  </a:lnTo>
                  <a:cubicBezTo>
                    <a:pt x="1768" y="0"/>
                    <a:pt x="1706" y="63"/>
                    <a:pt x="1706" y="137"/>
                  </a:cubicBezTo>
                  <a:cubicBezTo>
                    <a:pt x="1706" y="211"/>
                    <a:pt x="1768" y="274"/>
                    <a:pt x="1843" y="274"/>
                  </a:cubicBezTo>
                  <a:lnTo>
                    <a:pt x="6451" y="274"/>
                  </a:lnTo>
                  <a:cubicBezTo>
                    <a:pt x="6471" y="274"/>
                    <a:pt x="6489" y="290"/>
                    <a:pt x="6489" y="310"/>
                  </a:cubicBezTo>
                  <a:cubicBezTo>
                    <a:pt x="6618" y="2828"/>
                    <a:pt x="5168" y="3723"/>
                    <a:pt x="4720" y="3937"/>
                  </a:cubicBezTo>
                  <a:cubicBezTo>
                    <a:pt x="4702" y="3946"/>
                    <a:pt x="4683" y="3953"/>
                    <a:pt x="4666" y="3961"/>
                  </a:cubicBezTo>
                  <a:lnTo>
                    <a:pt x="2204" y="3961"/>
                  </a:lnTo>
                  <a:cubicBezTo>
                    <a:pt x="2185" y="3953"/>
                    <a:pt x="2169" y="3945"/>
                    <a:pt x="2150" y="3937"/>
                  </a:cubicBezTo>
                  <a:cubicBezTo>
                    <a:pt x="381" y="3090"/>
                    <a:pt x="350" y="947"/>
                    <a:pt x="381" y="310"/>
                  </a:cubicBezTo>
                  <a:cubicBezTo>
                    <a:pt x="384" y="290"/>
                    <a:pt x="400" y="274"/>
                    <a:pt x="420" y="274"/>
                  </a:cubicBezTo>
                  <a:lnTo>
                    <a:pt x="1209" y="274"/>
                  </a:lnTo>
                  <a:cubicBezTo>
                    <a:pt x="1284" y="274"/>
                    <a:pt x="1346" y="211"/>
                    <a:pt x="1346" y="137"/>
                  </a:cubicBezTo>
                  <a:cubicBezTo>
                    <a:pt x="1346" y="63"/>
                    <a:pt x="1284" y="0"/>
                    <a:pt x="12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95"/>
            <p:cNvSpPr/>
            <p:nvPr/>
          </p:nvSpPr>
          <p:spPr>
            <a:xfrm>
              <a:off x="4511575" y="3647117"/>
              <a:ext cx="101473" cy="110843"/>
            </a:xfrm>
            <a:custGeom>
              <a:rect b="b" l="l" r="r" t="t"/>
              <a:pathLst>
                <a:path extrusionOk="0" h="3939" w="3606">
                  <a:moveTo>
                    <a:pt x="1805" y="1"/>
                  </a:moveTo>
                  <a:cubicBezTo>
                    <a:pt x="1800" y="1"/>
                    <a:pt x="1794" y="1"/>
                    <a:pt x="1788" y="1"/>
                  </a:cubicBezTo>
                  <a:cubicBezTo>
                    <a:pt x="801" y="8"/>
                    <a:pt x="0" y="818"/>
                    <a:pt x="0" y="1806"/>
                  </a:cubicBezTo>
                  <a:cubicBezTo>
                    <a:pt x="2" y="2460"/>
                    <a:pt x="353" y="3057"/>
                    <a:pt x="921" y="3375"/>
                  </a:cubicBezTo>
                  <a:lnTo>
                    <a:pt x="921" y="3736"/>
                  </a:lnTo>
                  <a:cubicBezTo>
                    <a:pt x="921" y="3816"/>
                    <a:pt x="966" y="3887"/>
                    <a:pt x="1039" y="3919"/>
                  </a:cubicBezTo>
                  <a:cubicBezTo>
                    <a:pt x="1066" y="3932"/>
                    <a:pt x="1095" y="3938"/>
                    <a:pt x="1124" y="3938"/>
                  </a:cubicBezTo>
                  <a:cubicBezTo>
                    <a:pt x="1173" y="3938"/>
                    <a:pt x="1218" y="3921"/>
                    <a:pt x="1256" y="3889"/>
                  </a:cubicBezTo>
                  <a:lnTo>
                    <a:pt x="1603" y="3593"/>
                  </a:lnTo>
                  <a:cubicBezTo>
                    <a:pt x="1670" y="3600"/>
                    <a:pt x="1736" y="3605"/>
                    <a:pt x="1803" y="3605"/>
                  </a:cubicBezTo>
                  <a:cubicBezTo>
                    <a:pt x="2417" y="3605"/>
                    <a:pt x="2982" y="3297"/>
                    <a:pt x="3316" y="2782"/>
                  </a:cubicBezTo>
                  <a:cubicBezTo>
                    <a:pt x="3358" y="2718"/>
                    <a:pt x="3339" y="2635"/>
                    <a:pt x="3276" y="2593"/>
                  </a:cubicBezTo>
                  <a:cubicBezTo>
                    <a:pt x="3253" y="2577"/>
                    <a:pt x="3227" y="2570"/>
                    <a:pt x="3201" y="2570"/>
                  </a:cubicBezTo>
                  <a:cubicBezTo>
                    <a:pt x="3157" y="2570"/>
                    <a:pt x="3113" y="2592"/>
                    <a:pt x="3087" y="2632"/>
                  </a:cubicBezTo>
                  <a:cubicBezTo>
                    <a:pt x="2803" y="3069"/>
                    <a:pt x="2323" y="3329"/>
                    <a:pt x="1803" y="3329"/>
                  </a:cubicBezTo>
                  <a:cubicBezTo>
                    <a:pt x="1737" y="3329"/>
                    <a:pt x="1672" y="3326"/>
                    <a:pt x="1606" y="3316"/>
                  </a:cubicBezTo>
                  <a:cubicBezTo>
                    <a:pt x="1598" y="3315"/>
                    <a:pt x="1590" y="3315"/>
                    <a:pt x="1582" y="3315"/>
                  </a:cubicBezTo>
                  <a:cubicBezTo>
                    <a:pt x="1534" y="3315"/>
                    <a:pt x="1487" y="3332"/>
                    <a:pt x="1451" y="3364"/>
                  </a:cubicBezTo>
                  <a:lnTo>
                    <a:pt x="1196" y="3581"/>
                  </a:lnTo>
                  <a:lnTo>
                    <a:pt x="1196" y="3334"/>
                  </a:lnTo>
                  <a:cubicBezTo>
                    <a:pt x="1196" y="3258"/>
                    <a:pt x="1154" y="3190"/>
                    <a:pt x="1088" y="3155"/>
                  </a:cubicBezTo>
                  <a:cubicBezTo>
                    <a:pt x="587" y="2890"/>
                    <a:pt x="277" y="2373"/>
                    <a:pt x="274" y="1806"/>
                  </a:cubicBezTo>
                  <a:cubicBezTo>
                    <a:pt x="273" y="966"/>
                    <a:pt x="954" y="281"/>
                    <a:pt x="1793" y="273"/>
                  </a:cubicBezTo>
                  <a:cubicBezTo>
                    <a:pt x="1796" y="273"/>
                    <a:pt x="1800" y="273"/>
                    <a:pt x="1804" y="273"/>
                  </a:cubicBezTo>
                  <a:cubicBezTo>
                    <a:pt x="2209" y="273"/>
                    <a:pt x="2592" y="432"/>
                    <a:pt x="2880" y="717"/>
                  </a:cubicBezTo>
                  <a:cubicBezTo>
                    <a:pt x="3172" y="1007"/>
                    <a:pt x="3332" y="1393"/>
                    <a:pt x="3332" y="1802"/>
                  </a:cubicBezTo>
                  <a:cubicBezTo>
                    <a:pt x="3332" y="1901"/>
                    <a:pt x="3323" y="2000"/>
                    <a:pt x="3306" y="2096"/>
                  </a:cubicBezTo>
                  <a:cubicBezTo>
                    <a:pt x="3291" y="2170"/>
                    <a:pt x="3339" y="2242"/>
                    <a:pt x="3412" y="2256"/>
                  </a:cubicBezTo>
                  <a:cubicBezTo>
                    <a:pt x="3421" y="2258"/>
                    <a:pt x="3430" y="2259"/>
                    <a:pt x="3438" y="2259"/>
                  </a:cubicBezTo>
                  <a:cubicBezTo>
                    <a:pt x="3503" y="2259"/>
                    <a:pt x="3559" y="2213"/>
                    <a:pt x="3572" y="2149"/>
                  </a:cubicBezTo>
                  <a:cubicBezTo>
                    <a:pt x="3594" y="2035"/>
                    <a:pt x="3605" y="1919"/>
                    <a:pt x="3605" y="1802"/>
                  </a:cubicBezTo>
                  <a:cubicBezTo>
                    <a:pt x="3605" y="1319"/>
                    <a:pt x="3416" y="866"/>
                    <a:pt x="3071" y="524"/>
                  </a:cubicBezTo>
                  <a:cubicBezTo>
                    <a:pt x="2731" y="187"/>
                    <a:pt x="2284" y="1"/>
                    <a:pt x="18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95"/>
            <p:cNvSpPr/>
            <p:nvPr/>
          </p:nvSpPr>
          <p:spPr>
            <a:xfrm>
              <a:off x="4541770" y="3694056"/>
              <a:ext cx="7739" cy="7682"/>
            </a:xfrm>
            <a:custGeom>
              <a:rect b="b" l="l" r="r" t="t"/>
              <a:pathLst>
                <a:path extrusionOk="0" h="273" w="275">
                  <a:moveTo>
                    <a:pt x="137" y="0"/>
                  </a:moveTo>
                  <a:cubicBezTo>
                    <a:pt x="62" y="0"/>
                    <a:pt x="1" y="61"/>
                    <a:pt x="1" y="137"/>
                  </a:cubicBezTo>
                  <a:cubicBezTo>
                    <a:pt x="1" y="211"/>
                    <a:pt x="62" y="272"/>
                    <a:pt x="137" y="272"/>
                  </a:cubicBezTo>
                  <a:cubicBezTo>
                    <a:pt x="213" y="272"/>
                    <a:pt x="274" y="211"/>
                    <a:pt x="274" y="137"/>
                  </a:cubicBezTo>
                  <a:cubicBezTo>
                    <a:pt x="274" y="61"/>
                    <a:pt x="213" y="0"/>
                    <a:pt x="1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95"/>
            <p:cNvSpPr/>
            <p:nvPr/>
          </p:nvSpPr>
          <p:spPr>
            <a:xfrm>
              <a:off x="4558457" y="3694056"/>
              <a:ext cx="7710" cy="7682"/>
            </a:xfrm>
            <a:custGeom>
              <a:rect b="b" l="l" r="r" t="t"/>
              <a:pathLst>
                <a:path extrusionOk="0" h="273" w="274">
                  <a:moveTo>
                    <a:pt x="137" y="0"/>
                  </a:moveTo>
                  <a:cubicBezTo>
                    <a:pt x="61" y="0"/>
                    <a:pt x="0" y="61"/>
                    <a:pt x="0" y="137"/>
                  </a:cubicBezTo>
                  <a:cubicBezTo>
                    <a:pt x="0" y="211"/>
                    <a:pt x="61" y="272"/>
                    <a:pt x="137" y="272"/>
                  </a:cubicBezTo>
                  <a:cubicBezTo>
                    <a:pt x="213" y="272"/>
                    <a:pt x="274" y="211"/>
                    <a:pt x="274" y="137"/>
                  </a:cubicBezTo>
                  <a:cubicBezTo>
                    <a:pt x="274" y="61"/>
                    <a:pt x="213" y="0"/>
                    <a:pt x="1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95"/>
            <p:cNvSpPr/>
            <p:nvPr/>
          </p:nvSpPr>
          <p:spPr>
            <a:xfrm>
              <a:off x="4575116" y="3694056"/>
              <a:ext cx="7682" cy="7682"/>
            </a:xfrm>
            <a:custGeom>
              <a:rect b="b" l="l" r="r" t="t"/>
              <a:pathLst>
                <a:path extrusionOk="0" h="273" w="273">
                  <a:moveTo>
                    <a:pt x="136" y="0"/>
                  </a:moveTo>
                  <a:cubicBezTo>
                    <a:pt x="62" y="0"/>
                    <a:pt x="1" y="61"/>
                    <a:pt x="1" y="137"/>
                  </a:cubicBezTo>
                  <a:cubicBezTo>
                    <a:pt x="1" y="211"/>
                    <a:pt x="62" y="272"/>
                    <a:pt x="136" y="272"/>
                  </a:cubicBezTo>
                  <a:cubicBezTo>
                    <a:pt x="212" y="272"/>
                    <a:pt x="273" y="211"/>
                    <a:pt x="273" y="137"/>
                  </a:cubicBezTo>
                  <a:cubicBezTo>
                    <a:pt x="273" y="61"/>
                    <a:pt x="212" y="0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01" name="Google Shape;1001;p95"/>
          <p:cNvCxnSpPr>
            <a:stCxn id="1002" idx="2"/>
            <a:endCxn id="988" idx="3"/>
          </p:cNvCxnSpPr>
          <p:nvPr/>
        </p:nvCxnSpPr>
        <p:spPr>
          <a:xfrm rot="10800000">
            <a:off x="2739348" y="2048607"/>
            <a:ext cx="285900" cy="6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3" name="Google Shape;1003;p95"/>
          <p:cNvCxnSpPr>
            <a:stCxn id="994" idx="6"/>
            <a:endCxn id="990" idx="1"/>
          </p:cNvCxnSpPr>
          <p:nvPr/>
        </p:nvCxnSpPr>
        <p:spPr>
          <a:xfrm flipH="1" rot="10800000">
            <a:off x="6105257" y="2048445"/>
            <a:ext cx="288300" cy="9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4" name="Google Shape;1004;p95"/>
          <p:cNvCxnSpPr>
            <a:stCxn id="992" idx="2"/>
            <a:endCxn id="989" idx="3"/>
          </p:cNvCxnSpPr>
          <p:nvPr/>
        </p:nvCxnSpPr>
        <p:spPr>
          <a:xfrm rot="10800000">
            <a:off x="2739348" y="3716583"/>
            <a:ext cx="285900" cy="18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5" name="Google Shape;1005;p95"/>
          <p:cNvCxnSpPr>
            <a:stCxn id="993" idx="6"/>
            <a:endCxn id="991" idx="1"/>
          </p:cNvCxnSpPr>
          <p:nvPr/>
        </p:nvCxnSpPr>
        <p:spPr>
          <a:xfrm flipH="1" rot="10800000">
            <a:off x="6105257" y="3716583"/>
            <a:ext cx="212100" cy="18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06" name="Google Shape;1006;p95"/>
          <p:cNvGrpSpPr/>
          <p:nvPr/>
        </p:nvGrpSpPr>
        <p:grpSpPr>
          <a:xfrm>
            <a:off x="3961946" y="1380255"/>
            <a:ext cx="1206620" cy="3199245"/>
            <a:chOff x="6951927" y="730650"/>
            <a:chExt cx="1511865" cy="4008577"/>
          </a:xfrm>
        </p:grpSpPr>
        <p:sp>
          <p:nvSpPr>
            <p:cNvPr id="1007" name="Google Shape;1007;p95"/>
            <p:cNvSpPr/>
            <p:nvPr/>
          </p:nvSpPr>
          <p:spPr>
            <a:xfrm>
              <a:off x="7711861" y="3088696"/>
              <a:ext cx="548364" cy="1628427"/>
            </a:xfrm>
            <a:custGeom>
              <a:rect b="b" l="l" r="r" t="t"/>
              <a:pathLst>
                <a:path extrusionOk="0" h="16063" w="5409">
                  <a:moveTo>
                    <a:pt x="4001" y="0"/>
                  </a:moveTo>
                  <a:lnTo>
                    <a:pt x="0" y="608"/>
                  </a:lnTo>
                  <a:lnTo>
                    <a:pt x="1184" y="14785"/>
                  </a:lnTo>
                  <a:cubicBezTo>
                    <a:pt x="862" y="15836"/>
                    <a:pt x="1425" y="16036"/>
                    <a:pt x="1900" y="16036"/>
                  </a:cubicBezTo>
                  <a:cubicBezTo>
                    <a:pt x="2191" y="16036"/>
                    <a:pt x="2449" y="15961"/>
                    <a:pt x="2449" y="15961"/>
                  </a:cubicBezTo>
                  <a:cubicBezTo>
                    <a:pt x="2449" y="15961"/>
                    <a:pt x="3370" y="16063"/>
                    <a:pt x="4184" y="16063"/>
                  </a:cubicBezTo>
                  <a:cubicBezTo>
                    <a:pt x="4830" y="16063"/>
                    <a:pt x="5409" y="15999"/>
                    <a:pt x="5409" y="15769"/>
                  </a:cubicBezTo>
                  <a:cubicBezTo>
                    <a:pt x="5409" y="15249"/>
                    <a:pt x="2825" y="14321"/>
                    <a:pt x="2825" y="14321"/>
                  </a:cubicBezTo>
                  <a:cubicBezTo>
                    <a:pt x="3249" y="10801"/>
                    <a:pt x="4001" y="0"/>
                    <a:pt x="4001" y="0"/>
                  </a:cubicBezTo>
                  <a:close/>
                </a:path>
              </a:pathLst>
            </a:custGeom>
            <a:solidFill>
              <a:srgbClr val="F39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95"/>
            <p:cNvSpPr/>
            <p:nvPr/>
          </p:nvSpPr>
          <p:spPr>
            <a:xfrm>
              <a:off x="7172527" y="2901857"/>
              <a:ext cx="496255" cy="1825707"/>
            </a:xfrm>
            <a:custGeom>
              <a:rect b="b" l="l" r="r" t="t"/>
              <a:pathLst>
                <a:path extrusionOk="0" h="18009" w="4895">
                  <a:moveTo>
                    <a:pt x="4645" y="0"/>
                  </a:moveTo>
                  <a:cubicBezTo>
                    <a:pt x="3841" y="0"/>
                    <a:pt x="1328" y="1843"/>
                    <a:pt x="1328" y="1843"/>
                  </a:cubicBezTo>
                  <a:cubicBezTo>
                    <a:pt x="1328" y="1843"/>
                    <a:pt x="2080" y="12764"/>
                    <a:pt x="2496" y="16276"/>
                  </a:cubicBezTo>
                  <a:cubicBezTo>
                    <a:pt x="2496" y="16276"/>
                    <a:pt x="0" y="17188"/>
                    <a:pt x="0" y="17708"/>
                  </a:cubicBezTo>
                  <a:cubicBezTo>
                    <a:pt x="0" y="17944"/>
                    <a:pt x="592" y="18009"/>
                    <a:pt x="1237" y="18009"/>
                  </a:cubicBezTo>
                  <a:cubicBezTo>
                    <a:pt x="2012" y="18009"/>
                    <a:pt x="2864" y="17916"/>
                    <a:pt x="2864" y="17916"/>
                  </a:cubicBezTo>
                  <a:cubicBezTo>
                    <a:pt x="2864" y="17916"/>
                    <a:pt x="3125" y="17991"/>
                    <a:pt x="3418" y="17991"/>
                  </a:cubicBezTo>
                  <a:cubicBezTo>
                    <a:pt x="3895" y="17991"/>
                    <a:pt x="4458" y="17792"/>
                    <a:pt x="4136" y="16748"/>
                  </a:cubicBezTo>
                  <a:cubicBezTo>
                    <a:pt x="4136" y="16748"/>
                    <a:pt x="4616" y="7195"/>
                    <a:pt x="4888" y="243"/>
                  </a:cubicBezTo>
                  <a:cubicBezTo>
                    <a:pt x="4895" y="72"/>
                    <a:pt x="4803" y="0"/>
                    <a:pt x="4645" y="0"/>
                  </a:cubicBezTo>
                  <a:close/>
                </a:path>
              </a:pathLst>
            </a:custGeom>
            <a:solidFill>
              <a:srgbClr val="F39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95"/>
            <p:cNvSpPr/>
            <p:nvPr/>
          </p:nvSpPr>
          <p:spPr>
            <a:xfrm>
              <a:off x="7153873" y="4611795"/>
              <a:ext cx="124190" cy="101479"/>
            </a:xfrm>
            <a:custGeom>
              <a:rect b="b" l="l" r="r" t="t"/>
              <a:pathLst>
                <a:path extrusionOk="0" h="1001" w="1225">
                  <a:moveTo>
                    <a:pt x="1040" y="1"/>
                  </a:moveTo>
                  <a:cubicBezTo>
                    <a:pt x="248" y="377"/>
                    <a:pt x="0" y="745"/>
                    <a:pt x="0" y="745"/>
                  </a:cubicBezTo>
                  <a:cubicBezTo>
                    <a:pt x="0" y="745"/>
                    <a:pt x="40" y="865"/>
                    <a:pt x="1144" y="1001"/>
                  </a:cubicBezTo>
                  <a:cubicBezTo>
                    <a:pt x="1224" y="657"/>
                    <a:pt x="1176" y="297"/>
                    <a:pt x="1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95"/>
            <p:cNvSpPr/>
            <p:nvPr/>
          </p:nvSpPr>
          <p:spPr>
            <a:xfrm>
              <a:off x="7260118" y="4572055"/>
              <a:ext cx="350471" cy="154499"/>
            </a:xfrm>
            <a:custGeom>
              <a:rect b="b" l="l" r="r" t="t"/>
              <a:pathLst>
                <a:path extrusionOk="0" h="1524" w="3457">
                  <a:moveTo>
                    <a:pt x="1064" y="1"/>
                  </a:moveTo>
                  <a:cubicBezTo>
                    <a:pt x="632" y="121"/>
                    <a:pt x="280" y="257"/>
                    <a:pt x="0" y="401"/>
                  </a:cubicBezTo>
                  <a:cubicBezTo>
                    <a:pt x="144" y="697"/>
                    <a:pt x="184" y="1057"/>
                    <a:pt x="112" y="1401"/>
                  </a:cubicBezTo>
                  <a:cubicBezTo>
                    <a:pt x="392" y="1433"/>
                    <a:pt x="752" y="1473"/>
                    <a:pt x="1192" y="1497"/>
                  </a:cubicBezTo>
                  <a:cubicBezTo>
                    <a:pt x="1446" y="1516"/>
                    <a:pt x="1672" y="1524"/>
                    <a:pt x="1872" y="1524"/>
                  </a:cubicBezTo>
                  <a:cubicBezTo>
                    <a:pt x="3372" y="1524"/>
                    <a:pt x="3440" y="1057"/>
                    <a:pt x="3440" y="1057"/>
                  </a:cubicBezTo>
                  <a:cubicBezTo>
                    <a:pt x="3456" y="481"/>
                    <a:pt x="3312" y="129"/>
                    <a:pt x="3320" y="97"/>
                  </a:cubicBezTo>
                  <a:lnTo>
                    <a:pt x="3320" y="97"/>
                  </a:lnTo>
                  <a:cubicBezTo>
                    <a:pt x="3012" y="275"/>
                    <a:pt x="2685" y="337"/>
                    <a:pt x="2379" y="337"/>
                  </a:cubicBezTo>
                  <a:cubicBezTo>
                    <a:pt x="1667" y="337"/>
                    <a:pt x="1064" y="1"/>
                    <a:pt x="10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95"/>
            <p:cNvSpPr/>
            <p:nvPr/>
          </p:nvSpPr>
          <p:spPr>
            <a:xfrm>
              <a:off x="7150629" y="4679110"/>
              <a:ext cx="457528" cy="60117"/>
            </a:xfrm>
            <a:custGeom>
              <a:rect b="b" l="l" r="r" t="t"/>
              <a:pathLst>
                <a:path extrusionOk="0" h="593" w="4513">
                  <a:moveTo>
                    <a:pt x="4512" y="1"/>
                  </a:moveTo>
                  <a:lnTo>
                    <a:pt x="4512" y="1"/>
                  </a:lnTo>
                  <a:cubicBezTo>
                    <a:pt x="3982" y="146"/>
                    <a:pt x="3153" y="307"/>
                    <a:pt x="2113" y="307"/>
                  </a:cubicBezTo>
                  <a:cubicBezTo>
                    <a:pt x="1491" y="307"/>
                    <a:pt x="794" y="249"/>
                    <a:pt x="40" y="97"/>
                  </a:cubicBezTo>
                  <a:cubicBezTo>
                    <a:pt x="0" y="233"/>
                    <a:pt x="8" y="329"/>
                    <a:pt x="8" y="329"/>
                  </a:cubicBezTo>
                  <a:cubicBezTo>
                    <a:pt x="8" y="329"/>
                    <a:pt x="248" y="593"/>
                    <a:pt x="2152" y="593"/>
                  </a:cubicBezTo>
                  <a:cubicBezTo>
                    <a:pt x="3848" y="593"/>
                    <a:pt x="4472" y="361"/>
                    <a:pt x="4472" y="361"/>
                  </a:cubicBezTo>
                  <a:cubicBezTo>
                    <a:pt x="4488" y="233"/>
                    <a:pt x="4504" y="113"/>
                    <a:pt x="45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95"/>
            <p:cNvSpPr/>
            <p:nvPr/>
          </p:nvSpPr>
          <p:spPr>
            <a:xfrm>
              <a:off x="7302291" y="4588783"/>
              <a:ext cx="40653" cy="76641"/>
            </a:xfrm>
            <a:custGeom>
              <a:rect b="b" l="l" r="r" t="t"/>
              <a:pathLst>
                <a:path extrusionOk="0" h="756" w="401">
                  <a:moveTo>
                    <a:pt x="31" y="0"/>
                  </a:moveTo>
                  <a:cubicBezTo>
                    <a:pt x="20" y="0"/>
                    <a:pt x="14" y="6"/>
                    <a:pt x="8" y="12"/>
                  </a:cubicBezTo>
                  <a:cubicBezTo>
                    <a:pt x="0" y="36"/>
                    <a:pt x="8" y="44"/>
                    <a:pt x="16" y="52"/>
                  </a:cubicBezTo>
                  <a:cubicBezTo>
                    <a:pt x="24" y="68"/>
                    <a:pt x="336" y="268"/>
                    <a:pt x="296" y="724"/>
                  </a:cubicBezTo>
                  <a:cubicBezTo>
                    <a:pt x="296" y="748"/>
                    <a:pt x="304" y="756"/>
                    <a:pt x="328" y="756"/>
                  </a:cubicBezTo>
                  <a:cubicBezTo>
                    <a:pt x="336" y="756"/>
                    <a:pt x="360" y="748"/>
                    <a:pt x="360" y="724"/>
                  </a:cubicBezTo>
                  <a:cubicBezTo>
                    <a:pt x="400" y="236"/>
                    <a:pt x="56" y="12"/>
                    <a:pt x="48" y="4"/>
                  </a:cubicBezTo>
                  <a:cubicBezTo>
                    <a:pt x="41" y="1"/>
                    <a:pt x="36" y="0"/>
                    <a:pt x="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95"/>
            <p:cNvSpPr/>
            <p:nvPr/>
          </p:nvSpPr>
          <p:spPr>
            <a:xfrm>
              <a:off x="7340410" y="4575806"/>
              <a:ext cx="35787" cy="76641"/>
            </a:xfrm>
            <a:custGeom>
              <a:rect b="b" l="l" r="r" t="t"/>
              <a:pathLst>
                <a:path extrusionOk="0" h="756" w="353">
                  <a:moveTo>
                    <a:pt x="36" y="0"/>
                  </a:moveTo>
                  <a:cubicBezTo>
                    <a:pt x="27" y="0"/>
                    <a:pt x="20" y="6"/>
                    <a:pt x="8" y="12"/>
                  </a:cubicBezTo>
                  <a:cubicBezTo>
                    <a:pt x="0" y="36"/>
                    <a:pt x="8" y="44"/>
                    <a:pt x="24" y="52"/>
                  </a:cubicBezTo>
                  <a:cubicBezTo>
                    <a:pt x="24" y="52"/>
                    <a:pt x="288" y="236"/>
                    <a:pt x="288" y="724"/>
                  </a:cubicBezTo>
                  <a:cubicBezTo>
                    <a:pt x="288" y="740"/>
                    <a:pt x="312" y="756"/>
                    <a:pt x="320" y="756"/>
                  </a:cubicBezTo>
                  <a:cubicBezTo>
                    <a:pt x="336" y="756"/>
                    <a:pt x="352" y="740"/>
                    <a:pt x="352" y="724"/>
                  </a:cubicBezTo>
                  <a:cubicBezTo>
                    <a:pt x="352" y="204"/>
                    <a:pt x="64" y="12"/>
                    <a:pt x="48" y="4"/>
                  </a:cubicBezTo>
                  <a:cubicBezTo>
                    <a:pt x="44" y="1"/>
                    <a:pt x="40" y="0"/>
                    <a:pt x="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95"/>
            <p:cNvSpPr/>
            <p:nvPr/>
          </p:nvSpPr>
          <p:spPr>
            <a:xfrm>
              <a:off x="7339599" y="4531504"/>
              <a:ext cx="39842" cy="65794"/>
            </a:xfrm>
            <a:custGeom>
              <a:rect b="b" l="l" r="r" t="t"/>
              <a:pathLst>
                <a:path extrusionOk="0" h="649" w="393">
                  <a:moveTo>
                    <a:pt x="200" y="49"/>
                  </a:moveTo>
                  <a:cubicBezTo>
                    <a:pt x="216" y="49"/>
                    <a:pt x="240" y="57"/>
                    <a:pt x="256" y="73"/>
                  </a:cubicBezTo>
                  <a:cubicBezTo>
                    <a:pt x="304" y="153"/>
                    <a:pt x="248" y="401"/>
                    <a:pt x="200" y="537"/>
                  </a:cubicBezTo>
                  <a:cubicBezTo>
                    <a:pt x="144" y="401"/>
                    <a:pt x="80" y="169"/>
                    <a:pt x="136" y="81"/>
                  </a:cubicBezTo>
                  <a:cubicBezTo>
                    <a:pt x="144" y="57"/>
                    <a:pt x="168" y="49"/>
                    <a:pt x="200" y="49"/>
                  </a:cubicBezTo>
                  <a:close/>
                  <a:moveTo>
                    <a:pt x="192" y="1"/>
                  </a:moveTo>
                  <a:cubicBezTo>
                    <a:pt x="144" y="1"/>
                    <a:pt x="112" y="17"/>
                    <a:pt x="88" y="49"/>
                  </a:cubicBezTo>
                  <a:cubicBezTo>
                    <a:pt x="0" y="201"/>
                    <a:pt x="144" y="593"/>
                    <a:pt x="168" y="633"/>
                  </a:cubicBezTo>
                  <a:cubicBezTo>
                    <a:pt x="168" y="641"/>
                    <a:pt x="176" y="649"/>
                    <a:pt x="192" y="649"/>
                  </a:cubicBezTo>
                  <a:cubicBezTo>
                    <a:pt x="200" y="649"/>
                    <a:pt x="208" y="641"/>
                    <a:pt x="208" y="633"/>
                  </a:cubicBezTo>
                  <a:cubicBezTo>
                    <a:pt x="232" y="593"/>
                    <a:pt x="392" y="193"/>
                    <a:pt x="288" y="49"/>
                  </a:cubicBezTo>
                  <a:cubicBezTo>
                    <a:pt x="272" y="9"/>
                    <a:pt x="232" y="1"/>
                    <a:pt x="1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95"/>
            <p:cNvSpPr/>
            <p:nvPr/>
          </p:nvSpPr>
          <p:spPr>
            <a:xfrm>
              <a:off x="7356630" y="4559789"/>
              <a:ext cx="56874" cy="37510"/>
            </a:xfrm>
            <a:custGeom>
              <a:rect b="b" l="l" r="r" t="t"/>
              <a:pathLst>
                <a:path extrusionOk="0" h="370" w="561">
                  <a:moveTo>
                    <a:pt x="432" y="50"/>
                  </a:moveTo>
                  <a:cubicBezTo>
                    <a:pt x="464" y="50"/>
                    <a:pt x="480" y="74"/>
                    <a:pt x="488" y="90"/>
                  </a:cubicBezTo>
                  <a:cubicBezTo>
                    <a:pt x="496" y="114"/>
                    <a:pt x="496" y="138"/>
                    <a:pt x="488" y="162"/>
                  </a:cubicBezTo>
                  <a:cubicBezTo>
                    <a:pt x="440" y="250"/>
                    <a:pt x="224" y="290"/>
                    <a:pt x="80" y="314"/>
                  </a:cubicBezTo>
                  <a:cubicBezTo>
                    <a:pt x="168" y="210"/>
                    <a:pt x="328" y="50"/>
                    <a:pt x="432" y="50"/>
                  </a:cubicBezTo>
                  <a:close/>
                  <a:moveTo>
                    <a:pt x="422" y="0"/>
                  </a:moveTo>
                  <a:cubicBezTo>
                    <a:pt x="262" y="0"/>
                    <a:pt x="31" y="291"/>
                    <a:pt x="0" y="330"/>
                  </a:cubicBezTo>
                  <a:lnTo>
                    <a:pt x="0" y="362"/>
                  </a:lnTo>
                  <a:cubicBezTo>
                    <a:pt x="0" y="362"/>
                    <a:pt x="8" y="370"/>
                    <a:pt x="24" y="370"/>
                  </a:cubicBezTo>
                  <a:cubicBezTo>
                    <a:pt x="72" y="370"/>
                    <a:pt x="464" y="338"/>
                    <a:pt x="544" y="194"/>
                  </a:cubicBezTo>
                  <a:cubicBezTo>
                    <a:pt x="560" y="162"/>
                    <a:pt x="560" y="114"/>
                    <a:pt x="544" y="74"/>
                  </a:cubicBezTo>
                  <a:cubicBezTo>
                    <a:pt x="512" y="18"/>
                    <a:pt x="472" y="2"/>
                    <a:pt x="440" y="2"/>
                  </a:cubicBezTo>
                  <a:cubicBezTo>
                    <a:pt x="434" y="1"/>
                    <a:pt x="428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95"/>
            <p:cNvSpPr/>
            <p:nvPr/>
          </p:nvSpPr>
          <p:spPr>
            <a:xfrm>
              <a:off x="7290937" y="2897194"/>
              <a:ext cx="846827" cy="1602474"/>
            </a:xfrm>
            <a:custGeom>
              <a:rect b="b" l="l" r="r" t="t"/>
              <a:pathLst>
                <a:path extrusionOk="0" h="15807" w="8353">
                  <a:moveTo>
                    <a:pt x="160" y="1"/>
                  </a:moveTo>
                  <a:lnTo>
                    <a:pt x="160" y="1"/>
                  </a:lnTo>
                  <a:cubicBezTo>
                    <a:pt x="0" y="5817"/>
                    <a:pt x="696" y="15578"/>
                    <a:pt x="696" y="15578"/>
                  </a:cubicBezTo>
                  <a:cubicBezTo>
                    <a:pt x="957" y="15755"/>
                    <a:pt x="1444" y="15806"/>
                    <a:pt x="1924" y="15806"/>
                  </a:cubicBezTo>
                  <a:cubicBezTo>
                    <a:pt x="2594" y="15806"/>
                    <a:pt x="3248" y="15706"/>
                    <a:pt x="3248" y="15706"/>
                  </a:cubicBezTo>
                  <a:lnTo>
                    <a:pt x="4240" y="3433"/>
                  </a:lnTo>
                  <a:lnTo>
                    <a:pt x="4856" y="15690"/>
                  </a:lnTo>
                  <a:cubicBezTo>
                    <a:pt x="5350" y="15767"/>
                    <a:pt x="5806" y="15793"/>
                    <a:pt x="6195" y="15793"/>
                  </a:cubicBezTo>
                  <a:cubicBezTo>
                    <a:pt x="6972" y="15793"/>
                    <a:pt x="7481" y="15690"/>
                    <a:pt x="7481" y="15690"/>
                  </a:cubicBezTo>
                  <a:lnTo>
                    <a:pt x="8353" y="97"/>
                  </a:lnTo>
                  <a:lnTo>
                    <a:pt x="1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95"/>
            <p:cNvSpPr/>
            <p:nvPr/>
          </p:nvSpPr>
          <p:spPr>
            <a:xfrm>
              <a:off x="7564253" y="3221704"/>
              <a:ext cx="304241" cy="56062"/>
            </a:xfrm>
            <a:custGeom>
              <a:rect b="b" l="l" r="r" t="t"/>
              <a:pathLst>
                <a:path extrusionOk="0" h="553" w="3001">
                  <a:moveTo>
                    <a:pt x="2976" y="0"/>
                  </a:moveTo>
                  <a:cubicBezTo>
                    <a:pt x="2952" y="0"/>
                    <a:pt x="1240" y="416"/>
                    <a:pt x="32" y="488"/>
                  </a:cubicBezTo>
                  <a:cubicBezTo>
                    <a:pt x="8" y="488"/>
                    <a:pt x="0" y="512"/>
                    <a:pt x="0" y="520"/>
                  </a:cubicBezTo>
                  <a:cubicBezTo>
                    <a:pt x="0" y="536"/>
                    <a:pt x="24" y="552"/>
                    <a:pt x="32" y="552"/>
                  </a:cubicBezTo>
                  <a:cubicBezTo>
                    <a:pt x="1256" y="480"/>
                    <a:pt x="2976" y="56"/>
                    <a:pt x="2984" y="48"/>
                  </a:cubicBezTo>
                  <a:cubicBezTo>
                    <a:pt x="2992" y="48"/>
                    <a:pt x="3000" y="32"/>
                    <a:pt x="3000" y="16"/>
                  </a:cubicBezTo>
                  <a:cubicBezTo>
                    <a:pt x="3000" y="8"/>
                    <a:pt x="2984" y="0"/>
                    <a:pt x="29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95"/>
            <p:cNvSpPr/>
            <p:nvPr/>
          </p:nvSpPr>
          <p:spPr>
            <a:xfrm>
              <a:off x="7343654" y="3010838"/>
              <a:ext cx="56874" cy="1460748"/>
            </a:xfrm>
            <a:custGeom>
              <a:rect b="b" l="l" r="r" t="t"/>
              <a:pathLst>
                <a:path extrusionOk="0" h="14409" w="561">
                  <a:moveTo>
                    <a:pt x="32" y="0"/>
                  </a:moveTo>
                  <a:cubicBezTo>
                    <a:pt x="8" y="0"/>
                    <a:pt x="0" y="16"/>
                    <a:pt x="0" y="24"/>
                  </a:cubicBezTo>
                  <a:cubicBezTo>
                    <a:pt x="432" y="13825"/>
                    <a:pt x="496" y="14369"/>
                    <a:pt x="496" y="14385"/>
                  </a:cubicBezTo>
                  <a:cubicBezTo>
                    <a:pt x="504" y="14401"/>
                    <a:pt x="520" y="14409"/>
                    <a:pt x="528" y="14409"/>
                  </a:cubicBezTo>
                  <a:cubicBezTo>
                    <a:pt x="552" y="14409"/>
                    <a:pt x="560" y="14401"/>
                    <a:pt x="560" y="14385"/>
                  </a:cubicBezTo>
                  <a:cubicBezTo>
                    <a:pt x="552" y="14369"/>
                    <a:pt x="488" y="13737"/>
                    <a:pt x="56" y="24"/>
                  </a:cubicBezTo>
                  <a:cubicBezTo>
                    <a:pt x="56" y="8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95"/>
            <p:cNvSpPr/>
            <p:nvPr/>
          </p:nvSpPr>
          <p:spPr>
            <a:xfrm>
              <a:off x="7773499" y="3246035"/>
              <a:ext cx="48764" cy="1232041"/>
            </a:xfrm>
            <a:custGeom>
              <a:rect b="b" l="l" r="r" t="t"/>
              <a:pathLst>
                <a:path extrusionOk="0" h="12153" w="481">
                  <a:moveTo>
                    <a:pt x="32" y="0"/>
                  </a:moveTo>
                  <a:cubicBezTo>
                    <a:pt x="8" y="0"/>
                    <a:pt x="0" y="16"/>
                    <a:pt x="0" y="32"/>
                  </a:cubicBezTo>
                  <a:lnTo>
                    <a:pt x="416" y="12121"/>
                  </a:lnTo>
                  <a:cubicBezTo>
                    <a:pt x="416" y="12137"/>
                    <a:pt x="440" y="12153"/>
                    <a:pt x="448" y="12153"/>
                  </a:cubicBezTo>
                  <a:cubicBezTo>
                    <a:pt x="464" y="12153"/>
                    <a:pt x="480" y="12137"/>
                    <a:pt x="480" y="12121"/>
                  </a:cubicBezTo>
                  <a:lnTo>
                    <a:pt x="56" y="32"/>
                  </a:lnTo>
                  <a:cubicBezTo>
                    <a:pt x="56" y="8"/>
                    <a:pt x="40" y="0"/>
                    <a:pt x="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95"/>
            <p:cNvSpPr/>
            <p:nvPr/>
          </p:nvSpPr>
          <p:spPr>
            <a:xfrm>
              <a:off x="7741058" y="2979918"/>
              <a:ext cx="5779" cy="215123"/>
            </a:xfrm>
            <a:custGeom>
              <a:rect b="b" l="l" r="r" t="t"/>
              <a:pathLst>
                <a:path extrusionOk="0" h="2122" w="57">
                  <a:moveTo>
                    <a:pt x="32" y="1"/>
                  </a:moveTo>
                  <a:cubicBezTo>
                    <a:pt x="8" y="1"/>
                    <a:pt x="0" y="25"/>
                    <a:pt x="0" y="33"/>
                  </a:cubicBezTo>
                  <a:lnTo>
                    <a:pt x="0" y="2097"/>
                  </a:lnTo>
                  <a:cubicBezTo>
                    <a:pt x="0" y="2113"/>
                    <a:pt x="16" y="2121"/>
                    <a:pt x="32" y="2121"/>
                  </a:cubicBezTo>
                  <a:cubicBezTo>
                    <a:pt x="40" y="2121"/>
                    <a:pt x="48" y="2113"/>
                    <a:pt x="56" y="2097"/>
                  </a:cubicBezTo>
                  <a:lnTo>
                    <a:pt x="56" y="33"/>
                  </a:lnTo>
                  <a:cubicBezTo>
                    <a:pt x="56" y="17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95"/>
            <p:cNvSpPr/>
            <p:nvPr/>
          </p:nvSpPr>
          <p:spPr>
            <a:xfrm>
              <a:off x="7355819" y="2892328"/>
              <a:ext cx="115269" cy="309201"/>
            </a:xfrm>
            <a:custGeom>
              <a:rect b="b" l="l" r="r" t="t"/>
              <a:pathLst>
                <a:path extrusionOk="0" h="3050" w="1137">
                  <a:moveTo>
                    <a:pt x="1032" y="1"/>
                  </a:moveTo>
                  <a:cubicBezTo>
                    <a:pt x="1016" y="1"/>
                    <a:pt x="1008" y="17"/>
                    <a:pt x="1008" y="25"/>
                  </a:cubicBezTo>
                  <a:cubicBezTo>
                    <a:pt x="1088" y="1105"/>
                    <a:pt x="720" y="2217"/>
                    <a:pt x="8" y="3001"/>
                  </a:cubicBezTo>
                  <a:cubicBezTo>
                    <a:pt x="0" y="3009"/>
                    <a:pt x="0" y="3025"/>
                    <a:pt x="8" y="3041"/>
                  </a:cubicBezTo>
                  <a:cubicBezTo>
                    <a:pt x="16" y="3049"/>
                    <a:pt x="16" y="3049"/>
                    <a:pt x="32" y="3049"/>
                  </a:cubicBezTo>
                  <a:cubicBezTo>
                    <a:pt x="32" y="3049"/>
                    <a:pt x="40" y="3049"/>
                    <a:pt x="48" y="3025"/>
                  </a:cubicBezTo>
                  <a:cubicBezTo>
                    <a:pt x="760" y="2241"/>
                    <a:pt x="1136" y="1121"/>
                    <a:pt x="1056" y="17"/>
                  </a:cubicBezTo>
                  <a:cubicBezTo>
                    <a:pt x="1056" y="9"/>
                    <a:pt x="1048" y="1"/>
                    <a:pt x="1032" y="1"/>
                  </a:cubicBezTo>
                  <a:close/>
                </a:path>
              </a:pathLst>
            </a:custGeom>
            <a:solidFill>
              <a:srgbClr val="D6B7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95"/>
            <p:cNvSpPr/>
            <p:nvPr/>
          </p:nvSpPr>
          <p:spPr>
            <a:xfrm>
              <a:off x="8003831" y="2916658"/>
              <a:ext cx="112025" cy="256485"/>
            </a:xfrm>
            <a:custGeom>
              <a:rect b="b" l="l" r="r" t="t"/>
              <a:pathLst>
                <a:path extrusionOk="0" h="2530" w="1105">
                  <a:moveTo>
                    <a:pt x="129" y="1"/>
                  </a:moveTo>
                  <a:cubicBezTo>
                    <a:pt x="121" y="1"/>
                    <a:pt x="97" y="9"/>
                    <a:pt x="97" y="17"/>
                  </a:cubicBezTo>
                  <a:cubicBezTo>
                    <a:pt x="49" y="401"/>
                    <a:pt x="1" y="961"/>
                    <a:pt x="161" y="1481"/>
                  </a:cubicBezTo>
                  <a:cubicBezTo>
                    <a:pt x="305" y="1985"/>
                    <a:pt x="657" y="2385"/>
                    <a:pt x="1081" y="2529"/>
                  </a:cubicBezTo>
                  <a:cubicBezTo>
                    <a:pt x="1089" y="2529"/>
                    <a:pt x="1097" y="2521"/>
                    <a:pt x="1105" y="2505"/>
                  </a:cubicBezTo>
                  <a:cubicBezTo>
                    <a:pt x="1105" y="2497"/>
                    <a:pt x="1097" y="2481"/>
                    <a:pt x="1089" y="2481"/>
                  </a:cubicBezTo>
                  <a:cubicBezTo>
                    <a:pt x="697" y="2353"/>
                    <a:pt x="361" y="1969"/>
                    <a:pt x="209" y="1465"/>
                  </a:cubicBezTo>
                  <a:cubicBezTo>
                    <a:pt x="57" y="953"/>
                    <a:pt x="97" y="401"/>
                    <a:pt x="145" y="25"/>
                  </a:cubicBezTo>
                  <a:cubicBezTo>
                    <a:pt x="161" y="17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D6B7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95"/>
            <p:cNvSpPr/>
            <p:nvPr/>
          </p:nvSpPr>
          <p:spPr>
            <a:xfrm>
              <a:off x="7689152" y="2934501"/>
              <a:ext cx="58496" cy="249997"/>
            </a:xfrm>
            <a:custGeom>
              <a:rect b="b" l="l" r="r" t="t"/>
              <a:pathLst>
                <a:path extrusionOk="0" h="2466" w="577">
                  <a:moveTo>
                    <a:pt x="32" y="1"/>
                  </a:moveTo>
                  <a:cubicBezTo>
                    <a:pt x="8" y="1"/>
                    <a:pt x="0" y="25"/>
                    <a:pt x="0" y="33"/>
                  </a:cubicBezTo>
                  <a:cubicBezTo>
                    <a:pt x="0" y="41"/>
                    <a:pt x="24" y="1009"/>
                    <a:pt x="96" y="1721"/>
                  </a:cubicBezTo>
                  <a:cubicBezTo>
                    <a:pt x="184" y="2449"/>
                    <a:pt x="528" y="2465"/>
                    <a:pt x="544" y="2465"/>
                  </a:cubicBezTo>
                  <a:cubicBezTo>
                    <a:pt x="552" y="2465"/>
                    <a:pt x="560" y="2449"/>
                    <a:pt x="576" y="2441"/>
                  </a:cubicBezTo>
                  <a:cubicBezTo>
                    <a:pt x="576" y="2425"/>
                    <a:pt x="560" y="2409"/>
                    <a:pt x="552" y="2409"/>
                  </a:cubicBezTo>
                  <a:cubicBezTo>
                    <a:pt x="536" y="2409"/>
                    <a:pt x="240" y="2393"/>
                    <a:pt x="160" y="1713"/>
                  </a:cubicBezTo>
                  <a:cubicBezTo>
                    <a:pt x="80" y="1001"/>
                    <a:pt x="56" y="41"/>
                    <a:pt x="56" y="33"/>
                  </a:cubicBezTo>
                  <a:cubicBezTo>
                    <a:pt x="56" y="9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95"/>
            <p:cNvSpPr/>
            <p:nvPr/>
          </p:nvSpPr>
          <p:spPr>
            <a:xfrm>
              <a:off x="8150627" y="4600441"/>
              <a:ext cx="122568" cy="101479"/>
            </a:xfrm>
            <a:custGeom>
              <a:rect b="b" l="l" r="r" t="t"/>
              <a:pathLst>
                <a:path extrusionOk="0" h="1001" w="1209">
                  <a:moveTo>
                    <a:pt x="169" y="1"/>
                  </a:moveTo>
                  <a:cubicBezTo>
                    <a:pt x="41" y="297"/>
                    <a:pt x="1" y="649"/>
                    <a:pt x="73" y="1001"/>
                  </a:cubicBezTo>
                  <a:cubicBezTo>
                    <a:pt x="1169" y="873"/>
                    <a:pt x="1209" y="753"/>
                    <a:pt x="1209" y="753"/>
                  </a:cubicBezTo>
                  <a:cubicBezTo>
                    <a:pt x="1209" y="753"/>
                    <a:pt x="961" y="377"/>
                    <a:pt x="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95"/>
            <p:cNvSpPr/>
            <p:nvPr/>
          </p:nvSpPr>
          <p:spPr>
            <a:xfrm>
              <a:off x="7818105" y="4559890"/>
              <a:ext cx="349660" cy="154499"/>
            </a:xfrm>
            <a:custGeom>
              <a:rect b="b" l="l" r="r" t="t"/>
              <a:pathLst>
                <a:path extrusionOk="0" h="1524" w="3449">
                  <a:moveTo>
                    <a:pt x="2385" y="1"/>
                  </a:moveTo>
                  <a:cubicBezTo>
                    <a:pt x="2385" y="1"/>
                    <a:pt x="1786" y="337"/>
                    <a:pt x="1073" y="337"/>
                  </a:cubicBezTo>
                  <a:cubicBezTo>
                    <a:pt x="767" y="337"/>
                    <a:pt x="439" y="275"/>
                    <a:pt x="128" y="97"/>
                  </a:cubicBezTo>
                  <a:lnTo>
                    <a:pt x="128" y="97"/>
                  </a:lnTo>
                  <a:cubicBezTo>
                    <a:pt x="136" y="129"/>
                    <a:pt x="0" y="481"/>
                    <a:pt x="8" y="1057"/>
                  </a:cubicBezTo>
                  <a:cubicBezTo>
                    <a:pt x="8" y="1057"/>
                    <a:pt x="77" y="1524"/>
                    <a:pt x="1577" y="1524"/>
                  </a:cubicBezTo>
                  <a:cubicBezTo>
                    <a:pt x="1777" y="1524"/>
                    <a:pt x="2002" y="1516"/>
                    <a:pt x="2257" y="1497"/>
                  </a:cubicBezTo>
                  <a:cubicBezTo>
                    <a:pt x="2697" y="1473"/>
                    <a:pt x="3057" y="1433"/>
                    <a:pt x="3337" y="1401"/>
                  </a:cubicBezTo>
                  <a:cubicBezTo>
                    <a:pt x="3265" y="1057"/>
                    <a:pt x="3305" y="697"/>
                    <a:pt x="3449" y="401"/>
                  </a:cubicBezTo>
                  <a:cubicBezTo>
                    <a:pt x="3169" y="257"/>
                    <a:pt x="2817" y="121"/>
                    <a:pt x="2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95"/>
            <p:cNvSpPr/>
            <p:nvPr/>
          </p:nvSpPr>
          <p:spPr>
            <a:xfrm>
              <a:off x="7819728" y="4666945"/>
              <a:ext cx="457528" cy="60117"/>
            </a:xfrm>
            <a:custGeom>
              <a:rect b="b" l="l" r="r" t="t"/>
              <a:pathLst>
                <a:path extrusionOk="0" h="593" w="4513">
                  <a:moveTo>
                    <a:pt x="0" y="1"/>
                  </a:moveTo>
                  <a:lnTo>
                    <a:pt x="0" y="1"/>
                  </a:lnTo>
                  <a:cubicBezTo>
                    <a:pt x="8" y="113"/>
                    <a:pt x="24" y="233"/>
                    <a:pt x="40" y="361"/>
                  </a:cubicBezTo>
                  <a:cubicBezTo>
                    <a:pt x="40" y="361"/>
                    <a:pt x="664" y="593"/>
                    <a:pt x="2361" y="593"/>
                  </a:cubicBezTo>
                  <a:cubicBezTo>
                    <a:pt x="4265" y="593"/>
                    <a:pt x="4505" y="337"/>
                    <a:pt x="4505" y="337"/>
                  </a:cubicBezTo>
                  <a:cubicBezTo>
                    <a:pt x="4505" y="337"/>
                    <a:pt x="4513" y="233"/>
                    <a:pt x="4473" y="97"/>
                  </a:cubicBezTo>
                  <a:cubicBezTo>
                    <a:pt x="3721" y="249"/>
                    <a:pt x="3026" y="307"/>
                    <a:pt x="2405" y="307"/>
                  </a:cubicBezTo>
                  <a:cubicBezTo>
                    <a:pt x="1367" y="307"/>
                    <a:pt x="536" y="146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95"/>
            <p:cNvSpPr/>
            <p:nvPr/>
          </p:nvSpPr>
          <p:spPr>
            <a:xfrm>
              <a:off x="8085745" y="4578239"/>
              <a:ext cx="40653" cy="75830"/>
            </a:xfrm>
            <a:custGeom>
              <a:rect b="b" l="l" r="r" t="t"/>
              <a:pathLst>
                <a:path extrusionOk="0" h="748" w="401">
                  <a:moveTo>
                    <a:pt x="361" y="1"/>
                  </a:moveTo>
                  <a:cubicBezTo>
                    <a:pt x="357" y="1"/>
                    <a:pt x="355" y="2"/>
                    <a:pt x="353" y="4"/>
                  </a:cubicBezTo>
                  <a:cubicBezTo>
                    <a:pt x="329" y="20"/>
                    <a:pt x="1" y="236"/>
                    <a:pt x="41" y="724"/>
                  </a:cubicBezTo>
                  <a:cubicBezTo>
                    <a:pt x="41" y="740"/>
                    <a:pt x="57" y="748"/>
                    <a:pt x="73" y="748"/>
                  </a:cubicBezTo>
                  <a:cubicBezTo>
                    <a:pt x="81" y="748"/>
                    <a:pt x="89" y="732"/>
                    <a:pt x="97" y="724"/>
                  </a:cubicBezTo>
                  <a:cubicBezTo>
                    <a:pt x="57" y="268"/>
                    <a:pt x="369" y="68"/>
                    <a:pt x="377" y="60"/>
                  </a:cubicBezTo>
                  <a:cubicBezTo>
                    <a:pt x="393" y="44"/>
                    <a:pt x="401" y="28"/>
                    <a:pt x="393" y="20"/>
                  </a:cubicBezTo>
                  <a:cubicBezTo>
                    <a:pt x="381" y="8"/>
                    <a:pt x="369" y="1"/>
                    <a:pt x="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95"/>
            <p:cNvSpPr/>
            <p:nvPr/>
          </p:nvSpPr>
          <p:spPr>
            <a:xfrm>
              <a:off x="8050871" y="4563641"/>
              <a:ext cx="35787" cy="76641"/>
            </a:xfrm>
            <a:custGeom>
              <a:rect b="b" l="l" r="r" t="t"/>
              <a:pathLst>
                <a:path extrusionOk="0" h="756" w="353">
                  <a:moveTo>
                    <a:pt x="313" y="0"/>
                  </a:moveTo>
                  <a:cubicBezTo>
                    <a:pt x="310" y="0"/>
                    <a:pt x="307" y="1"/>
                    <a:pt x="305" y="4"/>
                  </a:cubicBezTo>
                  <a:cubicBezTo>
                    <a:pt x="297" y="12"/>
                    <a:pt x="1" y="204"/>
                    <a:pt x="1" y="724"/>
                  </a:cubicBezTo>
                  <a:cubicBezTo>
                    <a:pt x="1" y="740"/>
                    <a:pt x="25" y="756"/>
                    <a:pt x="33" y="756"/>
                  </a:cubicBezTo>
                  <a:cubicBezTo>
                    <a:pt x="57" y="756"/>
                    <a:pt x="65" y="740"/>
                    <a:pt x="65" y="724"/>
                  </a:cubicBezTo>
                  <a:cubicBezTo>
                    <a:pt x="57" y="236"/>
                    <a:pt x="337" y="52"/>
                    <a:pt x="337" y="52"/>
                  </a:cubicBezTo>
                  <a:cubicBezTo>
                    <a:pt x="345" y="44"/>
                    <a:pt x="353" y="20"/>
                    <a:pt x="345" y="12"/>
                  </a:cubicBezTo>
                  <a:cubicBezTo>
                    <a:pt x="333" y="6"/>
                    <a:pt x="322" y="0"/>
                    <a:pt x="3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95"/>
            <p:cNvSpPr/>
            <p:nvPr/>
          </p:nvSpPr>
          <p:spPr>
            <a:xfrm>
              <a:off x="8050060" y="4519339"/>
              <a:ext cx="39031" cy="65794"/>
            </a:xfrm>
            <a:custGeom>
              <a:rect b="b" l="l" r="r" t="t"/>
              <a:pathLst>
                <a:path extrusionOk="0" h="649" w="385">
                  <a:moveTo>
                    <a:pt x="185" y="57"/>
                  </a:moveTo>
                  <a:cubicBezTo>
                    <a:pt x="209" y="57"/>
                    <a:pt x="233" y="73"/>
                    <a:pt x="249" y="89"/>
                  </a:cubicBezTo>
                  <a:cubicBezTo>
                    <a:pt x="297" y="177"/>
                    <a:pt x="241" y="409"/>
                    <a:pt x="193" y="553"/>
                  </a:cubicBezTo>
                  <a:cubicBezTo>
                    <a:pt x="137" y="401"/>
                    <a:pt x="73" y="161"/>
                    <a:pt x="129" y="81"/>
                  </a:cubicBezTo>
                  <a:cubicBezTo>
                    <a:pt x="137" y="73"/>
                    <a:pt x="161" y="57"/>
                    <a:pt x="185" y="57"/>
                  </a:cubicBezTo>
                  <a:close/>
                  <a:moveTo>
                    <a:pt x="193" y="1"/>
                  </a:moveTo>
                  <a:cubicBezTo>
                    <a:pt x="153" y="1"/>
                    <a:pt x="113" y="17"/>
                    <a:pt x="89" y="49"/>
                  </a:cubicBezTo>
                  <a:cubicBezTo>
                    <a:pt x="1" y="177"/>
                    <a:pt x="153" y="577"/>
                    <a:pt x="169" y="633"/>
                  </a:cubicBezTo>
                  <a:cubicBezTo>
                    <a:pt x="169" y="641"/>
                    <a:pt x="185" y="649"/>
                    <a:pt x="193" y="649"/>
                  </a:cubicBezTo>
                  <a:cubicBezTo>
                    <a:pt x="201" y="649"/>
                    <a:pt x="209" y="641"/>
                    <a:pt x="209" y="633"/>
                  </a:cubicBezTo>
                  <a:cubicBezTo>
                    <a:pt x="233" y="577"/>
                    <a:pt x="385" y="193"/>
                    <a:pt x="289" y="49"/>
                  </a:cubicBezTo>
                  <a:cubicBezTo>
                    <a:pt x="273" y="17"/>
                    <a:pt x="233" y="1"/>
                    <a:pt x="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95"/>
            <p:cNvSpPr/>
            <p:nvPr/>
          </p:nvSpPr>
          <p:spPr>
            <a:xfrm>
              <a:off x="8014374" y="4548536"/>
              <a:ext cx="57685" cy="37408"/>
            </a:xfrm>
            <a:custGeom>
              <a:rect b="b" l="l" r="r" t="t"/>
              <a:pathLst>
                <a:path extrusionOk="0" h="369" w="569">
                  <a:moveTo>
                    <a:pt x="137" y="41"/>
                  </a:moveTo>
                  <a:cubicBezTo>
                    <a:pt x="225" y="41"/>
                    <a:pt x="385" y="201"/>
                    <a:pt x="481" y="305"/>
                  </a:cubicBezTo>
                  <a:cubicBezTo>
                    <a:pt x="353" y="281"/>
                    <a:pt x="121" y="241"/>
                    <a:pt x="73" y="153"/>
                  </a:cubicBezTo>
                  <a:cubicBezTo>
                    <a:pt x="65" y="129"/>
                    <a:pt x="65" y="113"/>
                    <a:pt x="73" y="81"/>
                  </a:cubicBezTo>
                  <a:cubicBezTo>
                    <a:pt x="81" y="65"/>
                    <a:pt x="105" y="41"/>
                    <a:pt x="137" y="41"/>
                  </a:cubicBezTo>
                  <a:close/>
                  <a:moveTo>
                    <a:pt x="121" y="1"/>
                  </a:moveTo>
                  <a:cubicBezTo>
                    <a:pt x="89" y="1"/>
                    <a:pt x="49" y="25"/>
                    <a:pt x="25" y="73"/>
                  </a:cubicBezTo>
                  <a:cubicBezTo>
                    <a:pt x="1" y="113"/>
                    <a:pt x="1" y="153"/>
                    <a:pt x="25" y="193"/>
                  </a:cubicBezTo>
                  <a:cubicBezTo>
                    <a:pt x="105" y="329"/>
                    <a:pt x="489" y="369"/>
                    <a:pt x="545" y="369"/>
                  </a:cubicBezTo>
                  <a:cubicBezTo>
                    <a:pt x="545" y="369"/>
                    <a:pt x="553" y="361"/>
                    <a:pt x="561" y="361"/>
                  </a:cubicBezTo>
                  <a:cubicBezTo>
                    <a:pt x="569" y="353"/>
                    <a:pt x="569" y="345"/>
                    <a:pt x="561" y="329"/>
                  </a:cubicBezTo>
                  <a:cubicBezTo>
                    <a:pt x="529" y="305"/>
                    <a:pt x="289" y="1"/>
                    <a:pt x="1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95"/>
            <p:cNvSpPr/>
            <p:nvPr/>
          </p:nvSpPr>
          <p:spPr>
            <a:xfrm>
              <a:off x="6990856" y="1811235"/>
              <a:ext cx="1080407" cy="1634915"/>
            </a:xfrm>
            <a:custGeom>
              <a:rect b="b" l="l" r="r" t="t"/>
              <a:pathLst>
                <a:path extrusionOk="0" h="16127" w="10657">
                  <a:moveTo>
                    <a:pt x="5896" y="0"/>
                  </a:moveTo>
                  <a:lnTo>
                    <a:pt x="5952" y="1409"/>
                  </a:lnTo>
                  <a:lnTo>
                    <a:pt x="4880" y="1529"/>
                  </a:lnTo>
                  <a:cubicBezTo>
                    <a:pt x="4880" y="1529"/>
                    <a:pt x="3496" y="1849"/>
                    <a:pt x="2872" y="2521"/>
                  </a:cubicBezTo>
                  <a:cubicBezTo>
                    <a:pt x="2416" y="3001"/>
                    <a:pt x="1528" y="4081"/>
                    <a:pt x="760" y="7625"/>
                  </a:cubicBezTo>
                  <a:cubicBezTo>
                    <a:pt x="232" y="10049"/>
                    <a:pt x="408" y="13505"/>
                    <a:pt x="408" y="13505"/>
                  </a:cubicBezTo>
                  <a:cubicBezTo>
                    <a:pt x="248" y="14161"/>
                    <a:pt x="0" y="15561"/>
                    <a:pt x="216" y="15641"/>
                  </a:cubicBezTo>
                  <a:cubicBezTo>
                    <a:pt x="224" y="15644"/>
                    <a:pt x="232" y="15645"/>
                    <a:pt x="240" y="15645"/>
                  </a:cubicBezTo>
                  <a:cubicBezTo>
                    <a:pt x="458" y="15645"/>
                    <a:pt x="696" y="14754"/>
                    <a:pt x="696" y="14753"/>
                  </a:cubicBezTo>
                  <a:lnTo>
                    <a:pt x="696" y="14753"/>
                  </a:lnTo>
                  <a:cubicBezTo>
                    <a:pt x="696" y="14754"/>
                    <a:pt x="472" y="15929"/>
                    <a:pt x="688" y="15993"/>
                  </a:cubicBezTo>
                  <a:cubicBezTo>
                    <a:pt x="693" y="15994"/>
                    <a:pt x="698" y="15995"/>
                    <a:pt x="703" y="15995"/>
                  </a:cubicBezTo>
                  <a:cubicBezTo>
                    <a:pt x="920" y="15995"/>
                    <a:pt x="1088" y="14810"/>
                    <a:pt x="1088" y="14809"/>
                  </a:cubicBezTo>
                  <a:lnTo>
                    <a:pt x="1088" y="14809"/>
                  </a:lnTo>
                  <a:cubicBezTo>
                    <a:pt x="1088" y="14810"/>
                    <a:pt x="992" y="16049"/>
                    <a:pt x="1192" y="16121"/>
                  </a:cubicBezTo>
                  <a:cubicBezTo>
                    <a:pt x="1204" y="16125"/>
                    <a:pt x="1215" y="16126"/>
                    <a:pt x="1225" y="16126"/>
                  </a:cubicBezTo>
                  <a:cubicBezTo>
                    <a:pt x="1526" y="16126"/>
                    <a:pt x="1496" y="14754"/>
                    <a:pt x="1496" y="14753"/>
                  </a:cubicBezTo>
                  <a:lnTo>
                    <a:pt x="1496" y="14753"/>
                  </a:lnTo>
                  <a:cubicBezTo>
                    <a:pt x="1496" y="14754"/>
                    <a:pt x="1672" y="15921"/>
                    <a:pt x="1928" y="15921"/>
                  </a:cubicBezTo>
                  <a:cubicBezTo>
                    <a:pt x="2184" y="15921"/>
                    <a:pt x="1936" y="14401"/>
                    <a:pt x="1936" y="14401"/>
                  </a:cubicBezTo>
                  <a:lnTo>
                    <a:pt x="1936" y="14401"/>
                  </a:lnTo>
                  <a:cubicBezTo>
                    <a:pt x="1936" y="14401"/>
                    <a:pt x="2147" y="14822"/>
                    <a:pt x="2315" y="14822"/>
                  </a:cubicBezTo>
                  <a:cubicBezTo>
                    <a:pt x="2351" y="14822"/>
                    <a:pt x="2386" y="14802"/>
                    <a:pt x="2416" y="14753"/>
                  </a:cubicBezTo>
                  <a:cubicBezTo>
                    <a:pt x="2584" y="14481"/>
                    <a:pt x="2008" y="13449"/>
                    <a:pt x="2008" y="13449"/>
                  </a:cubicBezTo>
                  <a:cubicBezTo>
                    <a:pt x="2008" y="13449"/>
                    <a:pt x="2296" y="10505"/>
                    <a:pt x="2488" y="9673"/>
                  </a:cubicBezTo>
                  <a:cubicBezTo>
                    <a:pt x="2680" y="8841"/>
                    <a:pt x="3560" y="6305"/>
                    <a:pt x="3560" y="6305"/>
                  </a:cubicBezTo>
                  <a:lnTo>
                    <a:pt x="3560" y="6305"/>
                  </a:lnTo>
                  <a:lnTo>
                    <a:pt x="3384" y="11849"/>
                  </a:lnTo>
                  <a:cubicBezTo>
                    <a:pt x="5083" y="12538"/>
                    <a:pt x="6516" y="12755"/>
                    <a:pt x="7649" y="12755"/>
                  </a:cubicBezTo>
                  <a:cubicBezTo>
                    <a:pt x="9595" y="12755"/>
                    <a:pt x="10657" y="12113"/>
                    <a:pt x="10657" y="12113"/>
                  </a:cubicBezTo>
                  <a:lnTo>
                    <a:pt x="8456" y="1353"/>
                  </a:lnTo>
                  <a:lnTo>
                    <a:pt x="8360" y="72"/>
                  </a:lnTo>
                  <a:lnTo>
                    <a:pt x="5896" y="0"/>
                  </a:lnTo>
                  <a:close/>
                </a:path>
              </a:pathLst>
            </a:custGeom>
            <a:solidFill>
              <a:srgbClr val="F39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95"/>
            <p:cNvSpPr/>
            <p:nvPr/>
          </p:nvSpPr>
          <p:spPr>
            <a:xfrm>
              <a:off x="7406306" y="1714521"/>
              <a:ext cx="604529" cy="169807"/>
            </a:xfrm>
            <a:custGeom>
              <a:rect b="b" l="l" r="r" t="t"/>
              <a:pathLst>
                <a:path extrusionOk="0" h="1675" w="5963">
                  <a:moveTo>
                    <a:pt x="3241" y="1"/>
                  </a:moveTo>
                  <a:cubicBezTo>
                    <a:pt x="3183" y="1"/>
                    <a:pt x="3123" y="1"/>
                    <a:pt x="3062" y="2"/>
                  </a:cubicBezTo>
                  <a:cubicBezTo>
                    <a:pt x="302" y="42"/>
                    <a:pt x="302" y="818"/>
                    <a:pt x="110" y="1187"/>
                  </a:cubicBezTo>
                  <a:cubicBezTo>
                    <a:pt x="0" y="1398"/>
                    <a:pt x="1324" y="1674"/>
                    <a:pt x="2809" y="1674"/>
                  </a:cubicBezTo>
                  <a:cubicBezTo>
                    <a:pt x="3913" y="1674"/>
                    <a:pt x="5105" y="1521"/>
                    <a:pt x="5863" y="1074"/>
                  </a:cubicBezTo>
                  <a:cubicBezTo>
                    <a:pt x="5863" y="1074"/>
                    <a:pt x="5962" y="1"/>
                    <a:pt x="3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95"/>
            <p:cNvSpPr/>
            <p:nvPr/>
          </p:nvSpPr>
          <p:spPr>
            <a:xfrm>
              <a:off x="7587773" y="1799070"/>
              <a:ext cx="261256" cy="123883"/>
            </a:xfrm>
            <a:custGeom>
              <a:rect b="b" l="l" r="r" t="t"/>
              <a:pathLst>
                <a:path extrusionOk="0" h="1222" w="2577">
                  <a:moveTo>
                    <a:pt x="2576" y="0"/>
                  </a:moveTo>
                  <a:lnTo>
                    <a:pt x="2576" y="0"/>
                  </a:lnTo>
                  <a:cubicBezTo>
                    <a:pt x="2061" y="149"/>
                    <a:pt x="1519" y="218"/>
                    <a:pt x="962" y="218"/>
                  </a:cubicBezTo>
                  <a:cubicBezTo>
                    <a:pt x="646" y="218"/>
                    <a:pt x="325" y="196"/>
                    <a:pt x="0" y="152"/>
                  </a:cubicBezTo>
                  <a:lnTo>
                    <a:pt x="0" y="152"/>
                  </a:lnTo>
                  <a:lnTo>
                    <a:pt x="48" y="969"/>
                  </a:lnTo>
                  <a:cubicBezTo>
                    <a:pt x="734" y="1169"/>
                    <a:pt x="1451" y="1222"/>
                    <a:pt x="2037" y="1222"/>
                  </a:cubicBezTo>
                  <a:cubicBezTo>
                    <a:pt x="2224" y="1222"/>
                    <a:pt x="2398" y="1216"/>
                    <a:pt x="2552" y="1209"/>
                  </a:cubicBezTo>
                  <a:lnTo>
                    <a:pt x="2576" y="0"/>
                  </a:lnTo>
                  <a:close/>
                </a:path>
              </a:pathLst>
            </a:custGeom>
            <a:solidFill>
              <a:srgbClr val="F39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95"/>
            <p:cNvSpPr/>
            <p:nvPr/>
          </p:nvSpPr>
          <p:spPr>
            <a:xfrm>
              <a:off x="7582096" y="1720401"/>
              <a:ext cx="268556" cy="100871"/>
            </a:xfrm>
            <a:custGeom>
              <a:rect b="b" l="l" r="r" t="t"/>
              <a:pathLst>
                <a:path extrusionOk="0" h="995" w="2649">
                  <a:moveTo>
                    <a:pt x="2648" y="0"/>
                  </a:moveTo>
                  <a:lnTo>
                    <a:pt x="0" y="8"/>
                  </a:lnTo>
                  <a:lnTo>
                    <a:pt x="48" y="928"/>
                  </a:lnTo>
                  <a:cubicBezTo>
                    <a:pt x="376" y="972"/>
                    <a:pt x="697" y="994"/>
                    <a:pt x="1013" y="994"/>
                  </a:cubicBezTo>
                  <a:cubicBezTo>
                    <a:pt x="1570" y="994"/>
                    <a:pt x="2109" y="925"/>
                    <a:pt x="2624" y="776"/>
                  </a:cubicBezTo>
                  <a:lnTo>
                    <a:pt x="2648" y="0"/>
                  </a:lnTo>
                  <a:close/>
                </a:path>
              </a:pathLst>
            </a:custGeom>
            <a:solidFill>
              <a:srgbClr val="EF86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95"/>
            <p:cNvSpPr/>
            <p:nvPr/>
          </p:nvSpPr>
          <p:spPr>
            <a:xfrm>
              <a:off x="7262956" y="2867287"/>
              <a:ext cx="882614" cy="246651"/>
            </a:xfrm>
            <a:custGeom>
              <a:rect b="b" l="l" r="r" t="t"/>
              <a:pathLst>
                <a:path extrusionOk="0" h="2433" w="8706">
                  <a:moveTo>
                    <a:pt x="6476" y="0"/>
                  </a:moveTo>
                  <a:cubicBezTo>
                    <a:pt x="3972" y="0"/>
                    <a:pt x="1" y="75"/>
                    <a:pt x="28" y="552"/>
                  </a:cubicBezTo>
                  <a:cubicBezTo>
                    <a:pt x="52" y="1256"/>
                    <a:pt x="44" y="1456"/>
                    <a:pt x="44" y="1456"/>
                  </a:cubicBezTo>
                  <a:cubicBezTo>
                    <a:pt x="1560" y="2188"/>
                    <a:pt x="3073" y="2433"/>
                    <a:pt x="4398" y="2433"/>
                  </a:cubicBezTo>
                  <a:cubicBezTo>
                    <a:pt x="6822" y="2433"/>
                    <a:pt x="8616" y="1614"/>
                    <a:pt x="8637" y="1464"/>
                  </a:cubicBezTo>
                  <a:cubicBezTo>
                    <a:pt x="8706" y="1041"/>
                    <a:pt x="8546" y="11"/>
                    <a:pt x="8476" y="11"/>
                  </a:cubicBezTo>
                  <a:cubicBezTo>
                    <a:pt x="8474" y="11"/>
                    <a:pt x="8471" y="13"/>
                    <a:pt x="8469" y="16"/>
                  </a:cubicBezTo>
                  <a:cubicBezTo>
                    <a:pt x="8469" y="16"/>
                    <a:pt x="7627" y="0"/>
                    <a:pt x="64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95"/>
            <p:cNvSpPr/>
            <p:nvPr/>
          </p:nvSpPr>
          <p:spPr>
            <a:xfrm>
              <a:off x="7203346" y="1825819"/>
              <a:ext cx="973349" cy="1245118"/>
            </a:xfrm>
            <a:custGeom>
              <a:rect b="b" l="l" r="r" t="t"/>
              <a:pathLst>
                <a:path extrusionOk="0" h="12282" w="9601">
                  <a:moveTo>
                    <a:pt x="6697" y="1"/>
                  </a:moveTo>
                  <a:cubicBezTo>
                    <a:pt x="6607" y="1"/>
                    <a:pt x="6552" y="2"/>
                    <a:pt x="6552" y="2"/>
                  </a:cubicBezTo>
                  <a:cubicBezTo>
                    <a:pt x="6552" y="2"/>
                    <a:pt x="5496" y="1043"/>
                    <a:pt x="5000" y="1123"/>
                  </a:cubicBezTo>
                  <a:cubicBezTo>
                    <a:pt x="4991" y="1124"/>
                    <a:pt x="4982" y="1125"/>
                    <a:pt x="4971" y="1125"/>
                  </a:cubicBezTo>
                  <a:cubicBezTo>
                    <a:pt x="4565" y="1125"/>
                    <a:pt x="3384" y="58"/>
                    <a:pt x="3384" y="58"/>
                  </a:cubicBezTo>
                  <a:lnTo>
                    <a:pt x="2144" y="211"/>
                  </a:lnTo>
                  <a:cubicBezTo>
                    <a:pt x="1760" y="899"/>
                    <a:pt x="920" y="4179"/>
                    <a:pt x="920" y="4179"/>
                  </a:cubicBezTo>
                  <a:cubicBezTo>
                    <a:pt x="920" y="4179"/>
                    <a:pt x="384" y="6555"/>
                    <a:pt x="192" y="8059"/>
                  </a:cubicBezTo>
                  <a:cubicBezTo>
                    <a:pt x="0" y="9571"/>
                    <a:pt x="168" y="11059"/>
                    <a:pt x="520" y="11235"/>
                  </a:cubicBezTo>
                  <a:cubicBezTo>
                    <a:pt x="2130" y="12018"/>
                    <a:pt x="3587" y="12281"/>
                    <a:pt x="4820" y="12281"/>
                  </a:cubicBezTo>
                  <a:cubicBezTo>
                    <a:pt x="7369" y="12281"/>
                    <a:pt x="8961" y="11155"/>
                    <a:pt x="8961" y="11155"/>
                  </a:cubicBezTo>
                  <a:cubicBezTo>
                    <a:pt x="8961" y="11155"/>
                    <a:pt x="9601" y="11011"/>
                    <a:pt x="9585" y="9227"/>
                  </a:cubicBezTo>
                  <a:cubicBezTo>
                    <a:pt x="9577" y="8123"/>
                    <a:pt x="9377" y="5555"/>
                    <a:pt x="9377" y="5555"/>
                  </a:cubicBezTo>
                  <a:cubicBezTo>
                    <a:pt x="9377" y="5555"/>
                    <a:pt x="8257" y="451"/>
                    <a:pt x="8161" y="331"/>
                  </a:cubicBezTo>
                  <a:cubicBezTo>
                    <a:pt x="7931" y="31"/>
                    <a:pt x="7047" y="1"/>
                    <a:pt x="66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95"/>
            <p:cNvSpPr/>
            <p:nvPr/>
          </p:nvSpPr>
          <p:spPr>
            <a:xfrm>
              <a:off x="6973825" y="3061426"/>
              <a:ext cx="256390" cy="120842"/>
            </a:xfrm>
            <a:custGeom>
              <a:rect b="b" l="l" r="r" t="t"/>
              <a:pathLst>
                <a:path extrusionOk="0" h="1192" w="2529">
                  <a:moveTo>
                    <a:pt x="880" y="0"/>
                  </a:moveTo>
                  <a:cubicBezTo>
                    <a:pt x="502" y="0"/>
                    <a:pt x="210" y="29"/>
                    <a:pt x="216" y="117"/>
                  </a:cubicBezTo>
                  <a:cubicBezTo>
                    <a:pt x="224" y="357"/>
                    <a:pt x="0" y="709"/>
                    <a:pt x="64" y="893"/>
                  </a:cubicBezTo>
                  <a:cubicBezTo>
                    <a:pt x="126" y="1066"/>
                    <a:pt x="1287" y="1192"/>
                    <a:pt x="1885" y="1192"/>
                  </a:cubicBezTo>
                  <a:cubicBezTo>
                    <a:pt x="2061" y="1192"/>
                    <a:pt x="2188" y="1181"/>
                    <a:pt x="2224" y="1157"/>
                  </a:cubicBezTo>
                  <a:cubicBezTo>
                    <a:pt x="2384" y="1053"/>
                    <a:pt x="2528" y="93"/>
                    <a:pt x="2528" y="93"/>
                  </a:cubicBezTo>
                  <a:cubicBezTo>
                    <a:pt x="2528" y="93"/>
                    <a:pt x="1564" y="0"/>
                    <a:pt x="8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95"/>
            <p:cNvSpPr/>
            <p:nvPr/>
          </p:nvSpPr>
          <p:spPr>
            <a:xfrm>
              <a:off x="6951927" y="1837999"/>
              <a:ext cx="468882" cy="1261339"/>
            </a:xfrm>
            <a:custGeom>
              <a:rect b="b" l="l" r="r" t="t"/>
              <a:pathLst>
                <a:path extrusionOk="0" h="12442" w="4625">
                  <a:moveTo>
                    <a:pt x="4624" y="1"/>
                  </a:moveTo>
                  <a:cubicBezTo>
                    <a:pt x="4624" y="1"/>
                    <a:pt x="3216" y="657"/>
                    <a:pt x="2264" y="2257"/>
                  </a:cubicBezTo>
                  <a:cubicBezTo>
                    <a:pt x="1232" y="3985"/>
                    <a:pt x="704" y="6161"/>
                    <a:pt x="368" y="8729"/>
                  </a:cubicBezTo>
                  <a:cubicBezTo>
                    <a:pt x="0" y="11617"/>
                    <a:pt x="320" y="12369"/>
                    <a:pt x="896" y="12441"/>
                  </a:cubicBezTo>
                  <a:cubicBezTo>
                    <a:pt x="896" y="12441"/>
                    <a:pt x="905" y="12441"/>
                    <a:pt x="923" y="12441"/>
                  </a:cubicBezTo>
                  <a:cubicBezTo>
                    <a:pt x="1119" y="12441"/>
                    <a:pt x="2332" y="12428"/>
                    <a:pt x="2640" y="12097"/>
                  </a:cubicBezTo>
                  <a:cubicBezTo>
                    <a:pt x="2984" y="11737"/>
                    <a:pt x="2760" y="11009"/>
                    <a:pt x="2864" y="9817"/>
                  </a:cubicBezTo>
                  <a:cubicBezTo>
                    <a:pt x="2952" y="8625"/>
                    <a:pt x="2712" y="7929"/>
                    <a:pt x="2712" y="7929"/>
                  </a:cubicBezTo>
                  <a:lnTo>
                    <a:pt x="3864" y="2801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975B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95"/>
            <p:cNvSpPr/>
            <p:nvPr/>
          </p:nvSpPr>
          <p:spPr>
            <a:xfrm>
              <a:off x="7341221" y="2545413"/>
              <a:ext cx="616492" cy="353402"/>
            </a:xfrm>
            <a:custGeom>
              <a:rect b="b" l="l" r="r" t="t"/>
              <a:pathLst>
                <a:path extrusionOk="0" h="3486" w="6081">
                  <a:moveTo>
                    <a:pt x="1825" y="1"/>
                  </a:moveTo>
                  <a:cubicBezTo>
                    <a:pt x="1247" y="1"/>
                    <a:pt x="832" y="7"/>
                    <a:pt x="832" y="7"/>
                  </a:cubicBezTo>
                  <a:cubicBezTo>
                    <a:pt x="800" y="1247"/>
                    <a:pt x="32" y="1631"/>
                    <a:pt x="32" y="1631"/>
                  </a:cubicBezTo>
                  <a:lnTo>
                    <a:pt x="0" y="2879"/>
                  </a:lnTo>
                  <a:cubicBezTo>
                    <a:pt x="1191" y="3339"/>
                    <a:pt x="2320" y="3485"/>
                    <a:pt x="3274" y="3485"/>
                  </a:cubicBezTo>
                  <a:cubicBezTo>
                    <a:pt x="4940" y="3485"/>
                    <a:pt x="6073" y="3039"/>
                    <a:pt x="6073" y="3039"/>
                  </a:cubicBezTo>
                  <a:cubicBezTo>
                    <a:pt x="6057" y="2847"/>
                    <a:pt x="6081" y="1831"/>
                    <a:pt x="6081" y="1831"/>
                  </a:cubicBezTo>
                  <a:cubicBezTo>
                    <a:pt x="5208" y="1319"/>
                    <a:pt x="5104" y="135"/>
                    <a:pt x="5104" y="135"/>
                  </a:cubicBezTo>
                  <a:cubicBezTo>
                    <a:pt x="4494" y="21"/>
                    <a:pt x="2885" y="1"/>
                    <a:pt x="18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95"/>
            <p:cNvSpPr/>
            <p:nvPr/>
          </p:nvSpPr>
          <p:spPr>
            <a:xfrm>
              <a:off x="6955171" y="1834755"/>
              <a:ext cx="653800" cy="1358560"/>
            </a:xfrm>
            <a:custGeom>
              <a:rect b="b" l="l" r="r" t="t"/>
              <a:pathLst>
                <a:path extrusionOk="0" h="13401" w="6449">
                  <a:moveTo>
                    <a:pt x="4568" y="1"/>
                  </a:moveTo>
                  <a:cubicBezTo>
                    <a:pt x="4568" y="1"/>
                    <a:pt x="0" y="169"/>
                    <a:pt x="8" y="11889"/>
                  </a:cubicBezTo>
                  <a:cubicBezTo>
                    <a:pt x="8" y="12364"/>
                    <a:pt x="1214" y="12706"/>
                    <a:pt x="2014" y="12706"/>
                  </a:cubicBezTo>
                  <a:cubicBezTo>
                    <a:pt x="2304" y="12706"/>
                    <a:pt x="2542" y="12661"/>
                    <a:pt x="2648" y="12561"/>
                  </a:cubicBezTo>
                  <a:cubicBezTo>
                    <a:pt x="2648" y="12561"/>
                    <a:pt x="3661" y="13400"/>
                    <a:pt x="4943" y="13400"/>
                  </a:cubicBezTo>
                  <a:cubicBezTo>
                    <a:pt x="5168" y="13400"/>
                    <a:pt x="5402" y="13374"/>
                    <a:pt x="5640" y="13313"/>
                  </a:cubicBezTo>
                  <a:cubicBezTo>
                    <a:pt x="6448" y="13097"/>
                    <a:pt x="6104" y="833"/>
                    <a:pt x="6104" y="833"/>
                  </a:cubicBezTo>
                  <a:lnTo>
                    <a:pt x="45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95"/>
            <p:cNvSpPr/>
            <p:nvPr/>
          </p:nvSpPr>
          <p:spPr>
            <a:xfrm>
              <a:off x="7213889" y="2314069"/>
              <a:ext cx="77150" cy="820144"/>
            </a:xfrm>
            <a:custGeom>
              <a:rect b="b" l="l" r="r" t="t"/>
              <a:pathLst>
                <a:path extrusionOk="0" fill="none" h="8090" w="761">
                  <a:moveTo>
                    <a:pt x="0" y="8089"/>
                  </a:moveTo>
                  <a:cubicBezTo>
                    <a:pt x="0" y="8089"/>
                    <a:pt x="376" y="7025"/>
                    <a:pt x="512" y="5161"/>
                  </a:cubicBezTo>
                  <a:cubicBezTo>
                    <a:pt x="640" y="3305"/>
                    <a:pt x="760" y="1"/>
                    <a:pt x="760" y="1"/>
                  </a:cubicBezTo>
                </a:path>
              </a:pathLst>
            </a:custGeom>
            <a:noFill/>
            <a:ln cap="rnd" cmpd="sng" w="1600">
              <a:solidFill>
                <a:srgbClr val="0F0D1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95"/>
            <p:cNvSpPr/>
            <p:nvPr/>
          </p:nvSpPr>
          <p:spPr>
            <a:xfrm>
              <a:off x="8063036" y="2447077"/>
              <a:ext cx="17133" cy="562240"/>
            </a:xfrm>
            <a:custGeom>
              <a:rect b="b" l="l" r="r" t="t"/>
              <a:pathLst>
                <a:path extrusionOk="0" h="5546" w="169">
                  <a:moveTo>
                    <a:pt x="1" y="1"/>
                  </a:moveTo>
                  <a:lnTo>
                    <a:pt x="169" y="5545"/>
                  </a:lnTo>
                </a:path>
              </a:pathLst>
            </a:custGeom>
            <a:solidFill>
              <a:srgbClr val="F39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95"/>
            <p:cNvSpPr/>
            <p:nvPr/>
          </p:nvSpPr>
          <p:spPr>
            <a:xfrm>
              <a:off x="8063036" y="2065896"/>
              <a:ext cx="361014" cy="1379342"/>
            </a:xfrm>
            <a:custGeom>
              <a:rect b="b" l="l" r="r" t="t"/>
              <a:pathLst>
                <a:path extrusionOk="0" h="13606" w="3561">
                  <a:moveTo>
                    <a:pt x="697" y="1"/>
                  </a:moveTo>
                  <a:lnTo>
                    <a:pt x="1" y="3777"/>
                  </a:lnTo>
                  <a:cubicBezTo>
                    <a:pt x="1" y="3777"/>
                    <a:pt x="881" y="6321"/>
                    <a:pt x="1073" y="7153"/>
                  </a:cubicBezTo>
                  <a:cubicBezTo>
                    <a:pt x="1265" y="7977"/>
                    <a:pt x="1553" y="10929"/>
                    <a:pt x="1553" y="10929"/>
                  </a:cubicBezTo>
                  <a:cubicBezTo>
                    <a:pt x="1553" y="10929"/>
                    <a:pt x="977" y="11961"/>
                    <a:pt x="1145" y="12233"/>
                  </a:cubicBezTo>
                  <a:cubicBezTo>
                    <a:pt x="1174" y="12280"/>
                    <a:pt x="1208" y="12299"/>
                    <a:pt x="1245" y="12299"/>
                  </a:cubicBezTo>
                  <a:cubicBezTo>
                    <a:pt x="1413" y="12299"/>
                    <a:pt x="1625" y="11881"/>
                    <a:pt x="1625" y="11881"/>
                  </a:cubicBezTo>
                  <a:lnTo>
                    <a:pt x="1625" y="11881"/>
                  </a:lnTo>
                  <a:cubicBezTo>
                    <a:pt x="1625" y="11881"/>
                    <a:pt x="1377" y="13401"/>
                    <a:pt x="1633" y="13401"/>
                  </a:cubicBezTo>
                  <a:cubicBezTo>
                    <a:pt x="1897" y="13401"/>
                    <a:pt x="2065" y="12234"/>
                    <a:pt x="2065" y="12233"/>
                  </a:cubicBezTo>
                  <a:lnTo>
                    <a:pt x="2065" y="12233"/>
                  </a:lnTo>
                  <a:cubicBezTo>
                    <a:pt x="2065" y="12234"/>
                    <a:pt x="2035" y="13606"/>
                    <a:pt x="2345" y="13606"/>
                  </a:cubicBezTo>
                  <a:cubicBezTo>
                    <a:pt x="2355" y="13606"/>
                    <a:pt x="2366" y="13604"/>
                    <a:pt x="2377" y="13601"/>
                  </a:cubicBezTo>
                  <a:cubicBezTo>
                    <a:pt x="2577" y="13529"/>
                    <a:pt x="2473" y="12290"/>
                    <a:pt x="2473" y="12289"/>
                  </a:cubicBezTo>
                  <a:lnTo>
                    <a:pt x="2473" y="12289"/>
                  </a:lnTo>
                  <a:cubicBezTo>
                    <a:pt x="2473" y="12290"/>
                    <a:pt x="2649" y="13475"/>
                    <a:pt x="2858" y="13475"/>
                  </a:cubicBezTo>
                  <a:cubicBezTo>
                    <a:pt x="2863" y="13475"/>
                    <a:pt x="2868" y="13474"/>
                    <a:pt x="2873" y="13473"/>
                  </a:cubicBezTo>
                  <a:cubicBezTo>
                    <a:pt x="3097" y="13409"/>
                    <a:pt x="2865" y="12234"/>
                    <a:pt x="2865" y="12233"/>
                  </a:cubicBezTo>
                  <a:lnTo>
                    <a:pt x="2865" y="12233"/>
                  </a:lnTo>
                  <a:cubicBezTo>
                    <a:pt x="2865" y="12234"/>
                    <a:pt x="3103" y="13125"/>
                    <a:pt x="3320" y="13125"/>
                  </a:cubicBezTo>
                  <a:cubicBezTo>
                    <a:pt x="3328" y="13125"/>
                    <a:pt x="3337" y="13124"/>
                    <a:pt x="3345" y="13121"/>
                  </a:cubicBezTo>
                  <a:cubicBezTo>
                    <a:pt x="3561" y="13041"/>
                    <a:pt x="3313" y="11641"/>
                    <a:pt x="3153" y="10977"/>
                  </a:cubicBezTo>
                  <a:cubicBezTo>
                    <a:pt x="3153" y="10977"/>
                    <a:pt x="3337" y="7529"/>
                    <a:pt x="2801" y="5097"/>
                  </a:cubicBezTo>
                  <a:cubicBezTo>
                    <a:pt x="2033" y="1561"/>
                    <a:pt x="1145" y="481"/>
                    <a:pt x="697" y="1"/>
                  </a:cubicBezTo>
                  <a:close/>
                </a:path>
              </a:pathLst>
            </a:custGeom>
            <a:solidFill>
              <a:srgbClr val="F39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95"/>
            <p:cNvSpPr/>
            <p:nvPr/>
          </p:nvSpPr>
          <p:spPr>
            <a:xfrm>
              <a:off x="8185502" y="3061426"/>
              <a:ext cx="257201" cy="120842"/>
            </a:xfrm>
            <a:custGeom>
              <a:rect b="b" l="l" r="r" t="t"/>
              <a:pathLst>
                <a:path extrusionOk="0" h="1192" w="2537">
                  <a:moveTo>
                    <a:pt x="1648" y="0"/>
                  </a:moveTo>
                  <a:cubicBezTo>
                    <a:pt x="965" y="0"/>
                    <a:pt x="1" y="93"/>
                    <a:pt x="1" y="93"/>
                  </a:cubicBezTo>
                  <a:cubicBezTo>
                    <a:pt x="1" y="93"/>
                    <a:pt x="145" y="1053"/>
                    <a:pt x="305" y="1157"/>
                  </a:cubicBezTo>
                  <a:cubicBezTo>
                    <a:pt x="341" y="1181"/>
                    <a:pt x="468" y="1192"/>
                    <a:pt x="644" y="1192"/>
                  </a:cubicBezTo>
                  <a:cubicBezTo>
                    <a:pt x="1242" y="1192"/>
                    <a:pt x="2403" y="1066"/>
                    <a:pt x="2465" y="893"/>
                  </a:cubicBezTo>
                  <a:cubicBezTo>
                    <a:pt x="2537" y="709"/>
                    <a:pt x="2305" y="357"/>
                    <a:pt x="2313" y="117"/>
                  </a:cubicBezTo>
                  <a:cubicBezTo>
                    <a:pt x="2318" y="29"/>
                    <a:pt x="2027" y="0"/>
                    <a:pt x="16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95"/>
            <p:cNvSpPr/>
            <p:nvPr/>
          </p:nvSpPr>
          <p:spPr>
            <a:xfrm>
              <a:off x="7995721" y="1837999"/>
              <a:ext cx="468071" cy="1261339"/>
            </a:xfrm>
            <a:custGeom>
              <a:rect b="b" l="l" r="r" t="t"/>
              <a:pathLst>
                <a:path extrusionOk="0" h="12442" w="4617">
                  <a:moveTo>
                    <a:pt x="1" y="1"/>
                  </a:moveTo>
                  <a:lnTo>
                    <a:pt x="753" y="2801"/>
                  </a:lnTo>
                  <a:lnTo>
                    <a:pt x="1905" y="7929"/>
                  </a:lnTo>
                  <a:cubicBezTo>
                    <a:pt x="1905" y="7929"/>
                    <a:pt x="1665" y="8625"/>
                    <a:pt x="1753" y="9817"/>
                  </a:cubicBezTo>
                  <a:cubicBezTo>
                    <a:pt x="1857" y="11009"/>
                    <a:pt x="1633" y="11737"/>
                    <a:pt x="1977" y="12097"/>
                  </a:cubicBezTo>
                  <a:cubicBezTo>
                    <a:pt x="2293" y="12428"/>
                    <a:pt x="3506" y="12441"/>
                    <a:pt x="3702" y="12441"/>
                  </a:cubicBezTo>
                  <a:cubicBezTo>
                    <a:pt x="3719" y="12441"/>
                    <a:pt x="3729" y="12441"/>
                    <a:pt x="3729" y="12441"/>
                  </a:cubicBezTo>
                  <a:cubicBezTo>
                    <a:pt x="4297" y="12369"/>
                    <a:pt x="4617" y="11617"/>
                    <a:pt x="4249" y="8729"/>
                  </a:cubicBezTo>
                  <a:cubicBezTo>
                    <a:pt x="3913" y="6161"/>
                    <a:pt x="3385" y="3985"/>
                    <a:pt x="2353" y="2257"/>
                  </a:cubicBezTo>
                  <a:cubicBezTo>
                    <a:pt x="1409" y="65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75B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95"/>
            <p:cNvSpPr/>
            <p:nvPr/>
          </p:nvSpPr>
          <p:spPr>
            <a:xfrm>
              <a:off x="7806751" y="1834755"/>
              <a:ext cx="653800" cy="1358560"/>
            </a:xfrm>
            <a:custGeom>
              <a:rect b="b" l="l" r="r" t="t"/>
              <a:pathLst>
                <a:path extrusionOk="0" h="13401" w="6449">
                  <a:moveTo>
                    <a:pt x="1881" y="1"/>
                  </a:moveTo>
                  <a:lnTo>
                    <a:pt x="352" y="833"/>
                  </a:lnTo>
                  <a:cubicBezTo>
                    <a:pt x="352" y="833"/>
                    <a:pt x="0" y="13097"/>
                    <a:pt x="808" y="13313"/>
                  </a:cubicBezTo>
                  <a:cubicBezTo>
                    <a:pt x="1047" y="13374"/>
                    <a:pt x="1280" y="13400"/>
                    <a:pt x="1506" y="13400"/>
                  </a:cubicBezTo>
                  <a:cubicBezTo>
                    <a:pt x="2788" y="13400"/>
                    <a:pt x="3801" y="12561"/>
                    <a:pt x="3801" y="12561"/>
                  </a:cubicBezTo>
                  <a:cubicBezTo>
                    <a:pt x="3907" y="12661"/>
                    <a:pt x="4144" y="12706"/>
                    <a:pt x="4435" y="12706"/>
                  </a:cubicBezTo>
                  <a:cubicBezTo>
                    <a:pt x="5235" y="12706"/>
                    <a:pt x="6441" y="12364"/>
                    <a:pt x="6441" y="11889"/>
                  </a:cubicBezTo>
                  <a:cubicBezTo>
                    <a:pt x="6449" y="169"/>
                    <a:pt x="1881" y="1"/>
                    <a:pt x="18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95"/>
            <p:cNvSpPr/>
            <p:nvPr/>
          </p:nvSpPr>
          <p:spPr>
            <a:xfrm>
              <a:off x="8125485" y="2314069"/>
              <a:ext cx="77150" cy="820144"/>
            </a:xfrm>
            <a:custGeom>
              <a:rect b="b" l="l" r="r" t="t"/>
              <a:pathLst>
                <a:path extrusionOk="0" fill="none" h="8090" w="761">
                  <a:moveTo>
                    <a:pt x="761" y="8089"/>
                  </a:moveTo>
                  <a:cubicBezTo>
                    <a:pt x="761" y="8089"/>
                    <a:pt x="377" y="7025"/>
                    <a:pt x="249" y="5161"/>
                  </a:cubicBezTo>
                  <a:cubicBezTo>
                    <a:pt x="121" y="3305"/>
                    <a:pt x="1" y="1"/>
                    <a:pt x="1" y="1"/>
                  </a:cubicBezTo>
                </a:path>
              </a:pathLst>
            </a:custGeom>
            <a:noFill/>
            <a:ln cap="rnd" cmpd="sng" w="1600">
              <a:solidFill>
                <a:srgbClr val="0F0D1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95"/>
            <p:cNvSpPr/>
            <p:nvPr/>
          </p:nvSpPr>
          <p:spPr>
            <a:xfrm>
              <a:off x="7420701" y="1806876"/>
              <a:ext cx="582428" cy="143145"/>
            </a:xfrm>
            <a:custGeom>
              <a:rect b="b" l="l" r="r" t="t"/>
              <a:pathLst>
                <a:path extrusionOk="0" h="1412" w="5745">
                  <a:moveTo>
                    <a:pt x="4839" y="0"/>
                  </a:moveTo>
                  <a:cubicBezTo>
                    <a:pt x="4573" y="0"/>
                    <a:pt x="4376" y="27"/>
                    <a:pt x="4376" y="27"/>
                  </a:cubicBezTo>
                  <a:cubicBezTo>
                    <a:pt x="3944" y="596"/>
                    <a:pt x="2848" y="1116"/>
                    <a:pt x="2848" y="1116"/>
                  </a:cubicBezTo>
                  <a:cubicBezTo>
                    <a:pt x="2088" y="924"/>
                    <a:pt x="1304" y="107"/>
                    <a:pt x="1304" y="107"/>
                  </a:cubicBezTo>
                  <a:cubicBezTo>
                    <a:pt x="1144" y="62"/>
                    <a:pt x="990" y="45"/>
                    <a:pt x="847" y="45"/>
                  </a:cubicBezTo>
                  <a:cubicBezTo>
                    <a:pt x="356" y="45"/>
                    <a:pt x="0" y="252"/>
                    <a:pt x="0" y="252"/>
                  </a:cubicBezTo>
                  <a:cubicBezTo>
                    <a:pt x="400" y="1084"/>
                    <a:pt x="2896" y="1412"/>
                    <a:pt x="2896" y="1412"/>
                  </a:cubicBezTo>
                  <a:cubicBezTo>
                    <a:pt x="5505" y="916"/>
                    <a:pt x="5745" y="147"/>
                    <a:pt x="5745" y="147"/>
                  </a:cubicBezTo>
                  <a:cubicBezTo>
                    <a:pt x="5464" y="29"/>
                    <a:pt x="5114" y="0"/>
                    <a:pt x="48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95"/>
            <p:cNvSpPr/>
            <p:nvPr/>
          </p:nvSpPr>
          <p:spPr>
            <a:xfrm>
              <a:off x="7528568" y="1763081"/>
              <a:ext cx="376424" cy="160176"/>
            </a:xfrm>
            <a:custGeom>
              <a:rect b="b" l="l" r="r" t="t"/>
              <a:pathLst>
                <a:path extrusionOk="0" h="1580" w="3713">
                  <a:moveTo>
                    <a:pt x="3684" y="0"/>
                  </a:moveTo>
                  <a:cubicBezTo>
                    <a:pt x="3672" y="0"/>
                    <a:pt x="3662" y="8"/>
                    <a:pt x="3656" y="19"/>
                  </a:cubicBezTo>
                  <a:cubicBezTo>
                    <a:pt x="3640" y="27"/>
                    <a:pt x="3112" y="900"/>
                    <a:pt x="1776" y="1516"/>
                  </a:cubicBezTo>
                  <a:cubicBezTo>
                    <a:pt x="1672" y="1484"/>
                    <a:pt x="752" y="1220"/>
                    <a:pt x="64" y="203"/>
                  </a:cubicBezTo>
                  <a:cubicBezTo>
                    <a:pt x="59" y="198"/>
                    <a:pt x="45" y="192"/>
                    <a:pt x="35" y="192"/>
                  </a:cubicBezTo>
                  <a:cubicBezTo>
                    <a:pt x="30" y="192"/>
                    <a:pt x="27" y="193"/>
                    <a:pt x="24" y="195"/>
                  </a:cubicBezTo>
                  <a:cubicBezTo>
                    <a:pt x="16" y="203"/>
                    <a:pt x="0" y="227"/>
                    <a:pt x="16" y="235"/>
                  </a:cubicBezTo>
                  <a:cubicBezTo>
                    <a:pt x="768" y="1324"/>
                    <a:pt x="1768" y="1580"/>
                    <a:pt x="1784" y="1580"/>
                  </a:cubicBezTo>
                  <a:lnTo>
                    <a:pt x="1792" y="1580"/>
                  </a:lnTo>
                  <a:cubicBezTo>
                    <a:pt x="3160" y="948"/>
                    <a:pt x="3704" y="51"/>
                    <a:pt x="3704" y="43"/>
                  </a:cubicBezTo>
                  <a:cubicBezTo>
                    <a:pt x="3712" y="35"/>
                    <a:pt x="3704" y="19"/>
                    <a:pt x="3696" y="3"/>
                  </a:cubicBezTo>
                  <a:cubicBezTo>
                    <a:pt x="3692" y="1"/>
                    <a:pt x="3688" y="0"/>
                    <a:pt x="36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95"/>
            <p:cNvSpPr/>
            <p:nvPr/>
          </p:nvSpPr>
          <p:spPr>
            <a:xfrm>
              <a:off x="7752412" y="1921940"/>
              <a:ext cx="76339" cy="217049"/>
            </a:xfrm>
            <a:custGeom>
              <a:rect b="b" l="l" r="r" t="t"/>
              <a:pathLst>
                <a:path extrusionOk="0" h="2141" w="753">
                  <a:moveTo>
                    <a:pt x="28" y="1"/>
                  </a:moveTo>
                  <a:cubicBezTo>
                    <a:pt x="20" y="1"/>
                    <a:pt x="12" y="5"/>
                    <a:pt x="8" y="13"/>
                  </a:cubicBezTo>
                  <a:cubicBezTo>
                    <a:pt x="0" y="21"/>
                    <a:pt x="0" y="37"/>
                    <a:pt x="8" y="53"/>
                  </a:cubicBezTo>
                  <a:cubicBezTo>
                    <a:pt x="8" y="53"/>
                    <a:pt x="384" y="381"/>
                    <a:pt x="288" y="853"/>
                  </a:cubicBezTo>
                  <a:cubicBezTo>
                    <a:pt x="176" y="1341"/>
                    <a:pt x="336" y="1821"/>
                    <a:pt x="704" y="2141"/>
                  </a:cubicBezTo>
                  <a:cubicBezTo>
                    <a:pt x="704" y="2138"/>
                    <a:pt x="706" y="2137"/>
                    <a:pt x="709" y="2137"/>
                  </a:cubicBezTo>
                  <a:cubicBezTo>
                    <a:pt x="714" y="2137"/>
                    <a:pt x="723" y="2141"/>
                    <a:pt x="728" y="2141"/>
                  </a:cubicBezTo>
                  <a:cubicBezTo>
                    <a:pt x="736" y="2141"/>
                    <a:pt x="744" y="2141"/>
                    <a:pt x="744" y="2133"/>
                  </a:cubicBezTo>
                  <a:cubicBezTo>
                    <a:pt x="752" y="2117"/>
                    <a:pt x="752" y="2101"/>
                    <a:pt x="744" y="2093"/>
                  </a:cubicBezTo>
                  <a:cubicBezTo>
                    <a:pt x="384" y="1789"/>
                    <a:pt x="240" y="1333"/>
                    <a:pt x="344" y="861"/>
                  </a:cubicBezTo>
                  <a:cubicBezTo>
                    <a:pt x="456" y="357"/>
                    <a:pt x="56" y="13"/>
                    <a:pt x="48" y="13"/>
                  </a:cubicBezTo>
                  <a:cubicBezTo>
                    <a:pt x="44" y="5"/>
                    <a:pt x="36" y="1"/>
                    <a:pt x="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95"/>
            <p:cNvSpPr/>
            <p:nvPr/>
          </p:nvSpPr>
          <p:spPr>
            <a:xfrm>
              <a:off x="7608049" y="1923461"/>
              <a:ext cx="71473" cy="249591"/>
            </a:xfrm>
            <a:custGeom>
              <a:rect b="b" l="l" r="r" t="t"/>
              <a:pathLst>
                <a:path extrusionOk="0" h="2462" w="705">
                  <a:moveTo>
                    <a:pt x="605" y="0"/>
                  </a:moveTo>
                  <a:cubicBezTo>
                    <a:pt x="596" y="0"/>
                    <a:pt x="589" y="4"/>
                    <a:pt x="584" y="14"/>
                  </a:cubicBezTo>
                  <a:cubicBezTo>
                    <a:pt x="568" y="38"/>
                    <a:pt x="328" y="406"/>
                    <a:pt x="480" y="966"/>
                  </a:cubicBezTo>
                  <a:cubicBezTo>
                    <a:pt x="632" y="1534"/>
                    <a:pt x="440" y="2126"/>
                    <a:pt x="24" y="2414"/>
                  </a:cubicBezTo>
                  <a:cubicBezTo>
                    <a:pt x="8" y="2422"/>
                    <a:pt x="0" y="2446"/>
                    <a:pt x="8" y="2454"/>
                  </a:cubicBezTo>
                  <a:cubicBezTo>
                    <a:pt x="24" y="2462"/>
                    <a:pt x="32" y="2462"/>
                    <a:pt x="40" y="2462"/>
                  </a:cubicBezTo>
                  <a:lnTo>
                    <a:pt x="64" y="2462"/>
                  </a:lnTo>
                  <a:cubicBezTo>
                    <a:pt x="504" y="2166"/>
                    <a:pt x="704" y="1542"/>
                    <a:pt x="544" y="958"/>
                  </a:cubicBezTo>
                  <a:cubicBezTo>
                    <a:pt x="400" y="414"/>
                    <a:pt x="632" y="54"/>
                    <a:pt x="632" y="46"/>
                  </a:cubicBezTo>
                  <a:cubicBezTo>
                    <a:pt x="640" y="30"/>
                    <a:pt x="640" y="14"/>
                    <a:pt x="624" y="6"/>
                  </a:cubicBezTo>
                  <a:cubicBezTo>
                    <a:pt x="618" y="2"/>
                    <a:pt x="611" y="0"/>
                    <a:pt x="6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95"/>
            <p:cNvSpPr/>
            <p:nvPr/>
          </p:nvSpPr>
          <p:spPr>
            <a:xfrm>
              <a:off x="8147383" y="988048"/>
              <a:ext cx="116080" cy="425887"/>
            </a:xfrm>
            <a:custGeom>
              <a:rect b="b" l="l" r="r" t="t"/>
              <a:pathLst>
                <a:path extrusionOk="0" h="4201" w="1145">
                  <a:moveTo>
                    <a:pt x="49" y="0"/>
                  </a:moveTo>
                  <a:lnTo>
                    <a:pt x="1" y="40"/>
                  </a:lnTo>
                  <a:cubicBezTo>
                    <a:pt x="905" y="1184"/>
                    <a:pt x="1073" y="2880"/>
                    <a:pt x="409" y="4168"/>
                  </a:cubicBezTo>
                  <a:lnTo>
                    <a:pt x="473" y="4200"/>
                  </a:lnTo>
                  <a:cubicBezTo>
                    <a:pt x="1145" y="2888"/>
                    <a:pt x="969" y="1160"/>
                    <a:pt x="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95"/>
            <p:cNvSpPr/>
            <p:nvPr/>
          </p:nvSpPr>
          <p:spPr>
            <a:xfrm>
              <a:off x="7138463" y="825438"/>
              <a:ext cx="954695" cy="921521"/>
            </a:xfrm>
            <a:custGeom>
              <a:rect b="b" l="l" r="r" t="t"/>
              <a:pathLst>
                <a:path extrusionOk="0" h="9090" w="9417">
                  <a:moveTo>
                    <a:pt x="5334" y="1"/>
                  </a:moveTo>
                  <a:cubicBezTo>
                    <a:pt x="4955" y="1"/>
                    <a:pt x="4552" y="46"/>
                    <a:pt x="4128" y="148"/>
                  </a:cubicBezTo>
                  <a:cubicBezTo>
                    <a:pt x="1992" y="660"/>
                    <a:pt x="0" y="1548"/>
                    <a:pt x="176" y="3748"/>
                  </a:cubicBezTo>
                  <a:cubicBezTo>
                    <a:pt x="200" y="4100"/>
                    <a:pt x="400" y="5244"/>
                    <a:pt x="1392" y="5676"/>
                  </a:cubicBezTo>
                  <a:cubicBezTo>
                    <a:pt x="1959" y="8229"/>
                    <a:pt x="3766" y="9089"/>
                    <a:pt x="5591" y="9089"/>
                  </a:cubicBezTo>
                  <a:cubicBezTo>
                    <a:pt x="5722" y="9089"/>
                    <a:pt x="5853" y="9085"/>
                    <a:pt x="5984" y="9076"/>
                  </a:cubicBezTo>
                  <a:cubicBezTo>
                    <a:pt x="8057" y="8948"/>
                    <a:pt x="9417" y="7276"/>
                    <a:pt x="9417" y="5572"/>
                  </a:cubicBezTo>
                  <a:cubicBezTo>
                    <a:pt x="9417" y="3396"/>
                    <a:pt x="9225" y="2756"/>
                    <a:pt x="8841" y="1908"/>
                  </a:cubicBezTo>
                  <a:cubicBezTo>
                    <a:pt x="8469" y="1078"/>
                    <a:pt x="7183" y="1"/>
                    <a:pt x="5334" y="1"/>
                  </a:cubicBezTo>
                  <a:close/>
                </a:path>
              </a:pathLst>
            </a:custGeom>
            <a:solidFill>
              <a:srgbClr val="F39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95"/>
            <p:cNvSpPr/>
            <p:nvPr/>
          </p:nvSpPr>
          <p:spPr>
            <a:xfrm>
              <a:off x="7116566" y="1006702"/>
              <a:ext cx="316407" cy="442918"/>
            </a:xfrm>
            <a:custGeom>
              <a:rect b="b" l="l" r="r" t="t"/>
              <a:pathLst>
                <a:path extrusionOk="0" h="4369" w="3121">
                  <a:moveTo>
                    <a:pt x="1440" y="0"/>
                  </a:moveTo>
                  <a:cubicBezTo>
                    <a:pt x="1432" y="8"/>
                    <a:pt x="0" y="1336"/>
                    <a:pt x="1536" y="4368"/>
                  </a:cubicBezTo>
                  <a:cubicBezTo>
                    <a:pt x="2168" y="3528"/>
                    <a:pt x="3120" y="808"/>
                    <a:pt x="3120" y="808"/>
                  </a:cubicBezTo>
                  <a:cubicBezTo>
                    <a:pt x="3120" y="808"/>
                    <a:pt x="1816" y="304"/>
                    <a:pt x="14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95"/>
            <p:cNvSpPr/>
            <p:nvPr/>
          </p:nvSpPr>
          <p:spPr>
            <a:xfrm>
              <a:off x="7063849" y="730650"/>
              <a:ext cx="1236126" cy="744314"/>
            </a:xfrm>
            <a:custGeom>
              <a:rect b="b" l="l" r="r" t="t"/>
              <a:pathLst>
                <a:path extrusionOk="0" h="7342" w="12193">
                  <a:moveTo>
                    <a:pt x="6728" y="0"/>
                  </a:moveTo>
                  <a:cubicBezTo>
                    <a:pt x="4009" y="0"/>
                    <a:pt x="2920" y="1659"/>
                    <a:pt x="2920" y="1659"/>
                  </a:cubicBezTo>
                  <a:cubicBezTo>
                    <a:pt x="2920" y="1659"/>
                    <a:pt x="1520" y="1707"/>
                    <a:pt x="760" y="3171"/>
                  </a:cubicBezTo>
                  <a:cubicBezTo>
                    <a:pt x="0" y="4627"/>
                    <a:pt x="1616" y="7243"/>
                    <a:pt x="1616" y="7243"/>
                  </a:cubicBezTo>
                  <a:cubicBezTo>
                    <a:pt x="1654" y="7311"/>
                    <a:pt x="1700" y="7342"/>
                    <a:pt x="1752" y="7342"/>
                  </a:cubicBezTo>
                  <a:cubicBezTo>
                    <a:pt x="1840" y="7342"/>
                    <a:pt x="1945" y="7251"/>
                    <a:pt x="2056" y="7099"/>
                  </a:cubicBezTo>
                  <a:cubicBezTo>
                    <a:pt x="520" y="4067"/>
                    <a:pt x="1952" y="2731"/>
                    <a:pt x="1952" y="2731"/>
                  </a:cubicBezTo>
                  <a:lnTo>
                    <a:pt x="1952" y="2731"/>
                  </a:lnTo>
                  <a:cubicBezTo>
                    <a:pt x="2328" y="3043"/>
                    <a:pt x="3632" y="3539"/>
                    <a:pt x="3632" y="3539"/>
                  </a:cubicBezTo>
                  <a:cubicBezTo>
                    <a:pt x="4059" y="3786"/>
                    <a:pt x="4324" y="3937"/>
                    <a:pt x="4851" y="3937"/>
                  </a:cubicBezTo>
                  <a:cubicBezTo>
                    <a:pt x="5194" y="3937"/>
                    <a:pt x="5647" y="3873"/>
                    <a:pt x="6328" y="3731"/>
                  </a:cubicBezTo>
                  <a:cubicBezTo>
                    <a:pt x="6592" y="3676"/>
                    <a:pt x="6838" y="3653"/>
                    <a:pt x="7066" y="3653"/>
                  </a:cubicBezTo>
                  <a:cubicBezTo>
                    <a:pt x="8431" y="3653"/>
                    <a:pt x="9137" y="4499"/>
                    <a:pt x="9137" y="4499"/>
                  </a:cubicBezTo>
                  <a:cubicBezTo>
                    <a:pt x="9153" y="6011"/>
                    <a:pt x="10353" y="6899"/>
                    <a:pt x="10353" y="6899"/>
                  </a:cubicBezTo>
                  <a:lnTo>
                    <a:pt x="10793" y="7123"/>
                  </a:lnTo>
                  <a:cubicBezTo>
                    <a:pt x="12193" y="4619"/>
                    <a:pt x="10897" y="2659"/>
                    <a:pt x="10897" y="2659"/>
                  </a:cubicBezTo>
                  <a:cubicBezTo>
                    <a:pt x="10897" y="2659"/>
                    <a:pt x="11337" y="595"/>
                    <a:pt x="7816" y="83"/>
                  </a:cubicBezTo>
                  <a:cubicBezTo>
                    <a:pt x="7428" y="26"/>
                    <a:pt x="7066" y="0"/>
                    <a:pt x="67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95"/>
            <p:cNvSpPr/>
            <p:nvPr/>
          </p:nvSpPr>
          <p:spPr>
            <a:xfrm>
              <a:off x="7095479" y="927931"/>
              <a:ext cx="220704" cy="471405"/>
            </a:xfrm>
            <a:custGeom>
              <a:rect b="b" l="l" r="r" t="t"/>
              <a:pathLst>
                <a:path extrusionOk="0" h="4650" w="2177">
                  <a:moveTo>
                    <a:pt x="1883" y="0"/>
                  </a:moveTo>
                  <a:cubicBezTo>
                    <a:pt x="1268" y="0"/>
                    <a:pt x="630" y="416"/>
                    <a:pt x="320" y="1057"/>
                  </a:cubicBezTo>
                  <a:cubicBezTo>
                    <a:pt x="16" y="1681"/>
                    <a:pt x="0" y="2513"/>
                    <a:pt x="280" y="3321"/>
                  </a:cubicBezTo>
                  <a:cubicBezTo>
                    <a:pt x="432" y="3801"/>
                    <a:pt x="696" y="4265"/>
                    <a:pt x="1024" y="4649"/>
                  </a:cubicBezTo>
                  <a:lnTo>
                    <a:pt x="1080" y="4601"/>
                  </a:lnTo>
                  <a:cubicBezTo>
                    <a:pt x="752" y="4225"/>
                    <a:pt x="496" y="3777"/>
                    <a:pt x="336" y="3297"/>
                  </a:cubicBezTo>
                  <a:cubicBezTo>
                    <a:pt x="56" y="2505"/>
                    <a:pt x="80" y="1697"/>
                    <a:pt x="376" y="1073"/>
                  </a:cubicBezTo>
                  <a:cubicBezTo>
                    <a:pt x="678" y="462"/>
                    <a:pt x="1286" y="63"/>
                    <a:pt x="1877" y="63"/>
                  </a:cubicBezTo>
                  <a:cubicBezTo>
                    <a:pt x="1975" y="63"/>
                    <a:pt x="2073" y="74"/>
                    <a:pt x="2168" y="97"/>
                  </a:cubicBezTo>
                  <a:lnTo>
                    <a:pt x="2176" y="33"/>
                  </a:lnTo>
                  <a:cubicBezTo>
                    <a:pt x="2080" y="11"/>
                    <a:pt x="1982" y="0"/>
                    <a:pt x="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95"/>
            <p:cNvSpPr/>
            <p:nvPr/>
          </p:nvSpPr>
          <p:spPr>
            <a:xfrm>
              <a:off x="8038705" y="1343783"/>
              <a:ext cx="172752" cy="232965"/>
            </a:xfrm>
            <a:custGeom>
              <a:rect b="b" l="l" r="r" t="t"/>
              <a:pathLst>
                <a:path extrusionOk="0" h="2298" w="1704">
                  <a:moveTo>
                    <a:pt x="671" y="1"/>
                  </a:moveTo>
                  <a:cubicBezTo>
                    <a:pt x="371" y="1"/>
                    <a:pt x="121" y="91"/>
                    <a:pt x="121" y="91"/>
                  </a:cubicBezTo>
                  <a:lnTo>
                    <a:pt x="1" y="2091"/>
                  </a:lnTo>
                  <a:cubicBezTo>
                    <a:pt x="201" y="2226"/>
                    <a:pt x="436" y="2297"/>
                    <a:pt x="666" y="2297"/>
                  </a:cubicBezTo>
                  <a:cubicBezTo>
                    <a:pt x="1200" y="2297"/>
                    <a:pt x="1704" y="1915"/>
                    <a:pt x="1665" y="1059"/>
                  </a:cubicBezTo>
                  <a:cubicBezTo>
                    <a:pt x="1618" y="182"/>
                    <a:pt x="1095" y="1"/>
                    <a:pt x="671" y="1"/>
                  </a:cubicBezTo>
                  <a:close/>
                </a:path>
              </a:pathLst>
            </a:custGeom>
            <a:solidFill>
              <a:srgbClr val="F39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95"/>
            <p:cNvSpPr/>
            <p:nvPr/>
          </p:nvSpPr>
          <p:spPr>
            <a:xfrm>
              <a:off x="8018430" y="1391227"/>
              <a:ext cx="165554" cy="132196"/>
            </a:xfrm>
            <a:custGeom>
              <a:rect b="b" l="l" r="r" t="t"/>
              <a:pathLst>
                <a:path extrusionOk="0" h="1304" w="1633">
                  <a:moveTo>
                    <a:pt x="987" y="0"/>
                  </a:moveTo>
                  <a:cubicBezTo>
                    <a:pt x="849" y="0"/>
                    <a:pt x="703" y="47"/>
                    <a:pt x="553" y="143"/>
                  </a:cubicBezTo>
                  <a:cubicBezTo>
                    <a:pt x="1" y="503"/>
                    <a:pt x="353" y="1271"/>
                    <a:pt x="353" y="1279"/>
                  </a:cubicBezTo>
                  <a:cubicBezTo>
                    <a:pt x="361" y="1303"/>
                    <a:pt x="377" y="1303"/>
                    <a:pt x="385" y="1303"/>
                  </a:cubicBezTo>
                  <a:lnTo>
                    <a:pt x="393" y="1303"/>
                  </a:lnTo>
                  <a:cubicBezTo>
                    <a:pt x="417" y="1295"/>
                    <a:pt x="417" y="1279"/>
                    <a:pt x="401" y="1263"/>
                  </a:cubicBezTo>
                  <a:cubicBezTo>
                    <a:pt x="401" y="1255"/>
                    <a:pt x="81" y="535"/>
                    <a:pt x="585" y="191"/>
                  </a:cubicBezTo>
                  <a:cubicBezTo>
                    <a:pt x="717" y="101"/>
                    <a:pt x="844" y="56"/>
                    <a:pt x="974" y="56"/>
                  </a:cubicBezTo>
                  <a:cubicBezTo>
                    <a:pt x="1017" y="56"/>
                    <a:pt x="1061" y="61"/>
                    <a:pt x="1105" y="71"/>
                  </a:cubicBezTo>
                  <a:cubicBezTo>
                    <a:pt x="1393" y="135"/>
                    <a:pt x="1561" y="415"/>
                    <a:pt x="1577" y="415"/>
                  </a:cubicBezTo>
                  <a:cubicBezTo>
                    <a:pt x="1582" y="421"/>
                    <a:pt x="1592" y="427"/>
                    <a:pt x="1603" y="427"/>
                  </a:cubicBezTo>
                  <a:cubicBezTo>
                    <a:pt x="1607" y="427"/>
                    <a:pt x="1612" y="426"/>
                    <a:pt x="1617" y="423"/>
                  </a:cubicBezTo>
                  <a:cubicBezTo>
                    <a:pt x="1625" y="415"/>
                    <a:pt x="1633" y="391"/>
                    <a:pt x="1625" y="383"/>
                  </a:cubicBezTo>
                  <a:cubicBezTo>
                    <a:pt x="1617" y="375"/>
                    <a:pt x="1433" y="79"/>
                    <a:pt x="1121" y="15"/>
                  </a:cubicBezTo>
                  <a:cubicBezTo>
                    <a:pt x="1077" y="5"/>
                    <a:pt x="1033" y="0"/>
                    <a:pt x="9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95"/>
            <p:cNvSpPr/>
            <p:nvPr/>
          </p:nvSpPr>
          <p:spPr>
            <a:xfrm>
              <a:off x="8042760" y="1441815"/>
              <a:ext cx="92560" cy="21593"/>
            </a:xfrm>
            <a:custGeom>
              <a:rect b="b" l="l" r="r" t="t"/>
              <a:pathLst>
                <a:path extrusionOk="0" h="213" w="913">
                  <a:moveTo>
                    <a:pt x="408" y="1"/>
                  </a:moveTo>
                  <a:cubicBezTo>
                    <a:pt x="278" y="1"/>
                    <a:pt x="139" y="42"/>
                    <a:pt x="17" y="164"/>
                  </a:cubicBezTo>
                  <a:cubicBezTo>
                    <a:pt x="1" y="172"/>
                    <a:pt x="1" y="196"/>
                    <a:pt x="17" y="204"/>
                  </a:cubicBezTo>
                  <a:cubicBezTo>
                    <a:pt x="21" y="208"/>
                    <a:pt x="27" y="210"/>
                    <a:pt x="34" y="210"/>
                  </a:cubicBezTo>
                  <a:cubicBezTo>
                    <a:pt x="41" y="210"/>
                    <a:pt x="49" y="208"/>
                    <a:pt x="57" y="204"/>
                  </a:cubicBezTo>
                  <a:cubicBezTo>
                    <a:pt x="169" y="92"/>
                    <a:pt x="295" y="55"/>
                    <a:pt x="414" y="55"/>
                  </a:cubicBezTo>
                  <a:cubicBezTo>
                    <a:pt x="651" y="55"/>
                    <a:pt x="859" y="204"/>
                    <a:pt x="865" y="204"/>
                  </a:cubicBezTo>
                  <a:cubicBezTo>
                    <a:pt x="873" y="212"/>
                    <a:pt x="881" y="212"/>
                    <a:pt x="881" y="212"/>
                  </a:cubicBezTo>
                  <a:cubicBezTo>
                    <a:pt x="889" y="212"/>
                    <a:pt x="905" y="212"/>
                    <a:pt x="905" y="204"/>
                  </a:cubicBezTo>
                  <a:cubicBezTo>
                    <a:pt x="913" y="196"/>
                    <a:pt x="913" y="172"/>
                    <a:pt x="897" y="164"/>
                  </a:cubicBezTo>
                  <a:cubicBezTo>
                    <a:pt x="897" y="164"/>
                    <a:pt x="669" y="1"/>
                    <a:pt x="4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95"/>
            <p:cNvSpPr/>
            <p:nvPr/>
          </p:nvSpPr>
          <p:spPr>
            <a:xfrm>
              <a:off x="7667254" y="1498181"/>
              <a:ext cx="63363" cy="42274"/>
            </a:xfrm>
            <a:custGeom>
              <a:rect b="b" l="l" r="r" t="t"/>
              <a:pathLst>
                <a:path extrusionOk="0" h="417" w="625">
                  <a:moveTo>
                    <a:pt x="24" y="0"/>
                  </a:moveTo>
                  <a:cubicBezTo>
                    <a:pt x="8" y="0"/>
                    <a:pt x="0" y="8"/>
                    <a:pt x="0" y="32"/>
                  </a:cubicBezTo>
                  <a:cubicBezTo>
                    <a:pt x="0" y="40"/>
                    <a:pt x="48" y="416"/>
                    <a:pt x="504" y="416"/>
                  </a:cubicBezTo>
                  <a:lnTo>
                    <a:pt x="600" y="416"/>
                  </a:lnTo>
                  <a:cubicBezTo>
                    <a:pt x="616" y="416"/>
                    <a:pt x="624" y="408"/>
                    <a:pt x="624" y="392"/>
                  </a:cubicBezTo>
                  <a:cubicBezTo>
                    <a:pt x="624" y="368"/>
                    <a:pt x="616" y="360"/>
                    <a:pt x="600" y="360"/>
                  </a:cubicBezTo>
                  <a:cubicBezTo>
                    <a:pt x="570" y="363"/>
                    <a:pt x="541" y="365"/>
                    <a:pt x="514" y="365"/>
                  </a:cubicBezTo>
                  <a:cubicBezTo>
                    <a:pt x="106" y="365"/>
                    <a:pt x="56" y="47"/>
                    <a:pt x="56" y="32"/>
                  </a:cubicBezTo>
                  <a:cubicBezTo>
                    <a:pt x="56" y="8"/>
                    <a:pt x="48" y="0"/>
                    <a:pt x="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95"/>
            <p:cNvSpPr/>
            <p:nvPr/>
          </p:nvSpPr>
          <p:spPr>
            <a:xfrm>
              <a:off x="7162896" y="1343783"/>
              <a:ext cx="184917" cy="237223"/>
            </a:xfrm>
            <a:custGeom>
              <a:rect b="b" l="l" r="r" t="t"/>
              <a:pathLst>
                <a:path extrusionOk="0" h="2340" w="1824">
                  <a:moveTo>
                    <a:pt x="1033" y="1"/>
                  </a:moveTo>
                  <a:cubicBezTo>
                    <a:pt x="609" y="1"/>
                    <a:pt x="86" y="182"/>
                    <a:pt x="39" y="1059"/>
                  </a:cubicBezTo>
                  <a:cubicBezTo>
                    <a:pt x="0" y="1932"/>
                    <a:pt x="553" y="2340"/>
                    <a:pt x="1115" y="2340"/>
                  </a:cubicBezTo>
                  <a:cubicBezTo>
                    <a:pt x="1367" y="2340"/>
                    <a:pt x="1620" y="2258"/>
                    <a:pt x="1823" y="2099"/>
                  </a:cubicBezTo>
                  <a:lnTo>
                    <a:pt x="1583" y="91"/>
                  </a:lnTo>
                  <a:cubicBezTo>
                    <a:pt x="1583" y="91"/>
                    <a:pt x="1333" y="1"/>
                    <a:pt x="1033" y="1"/>
                  </a:cubicBezTo>
                  <a:close/>
                </a:path>
              </a:pathLst>
            </a:custGeom>
            <a:solidFill>
              <a:srgbClr val="F39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95"/>
            <p:cNvSpPr/>
            <p:nvPr/>
          </p:nvSpPr>
          <p:spPr>
            <a:xfrm>
              <a:off x="7409347" y="1204794"/>
              <a:ext cx="170420" cy="92456"/>
            </a:xfrm>
            <a:custGeom>
              <a:rect b="b" l="l" r="r" t="t"/>
              <a:pathLst>
                <a:path extrusionOk="0" h="912" w="1681">
                  <a:moveTo>
                    <a:pt x="1315" y="0"/>
                  </a:moveTo>
                  <a:cubicBezTo>
                    <a:pt x="1165" y="0"/>
                    <a:pt x="949" y="64"/>
                    <a:pt x="632" y="230"/>
                  </a:cubicBezTo>
                  <a:cubicBezTo>
                    <a:pt x="0" y="558"/>
                    <a:pt x="304" y="830"/>
                    <a:pt x="304" y="830"/>
                  </a:cubicBezTo>
                  <a:cubicBezTo>
                    <a:pt x="360" y="886"/>
                    <a:pt x="435" y="911"/>
                    <a:pt x="528" y="911"/>
                  </a:cubicBezTo>
                  <a:cubicBezTo>
                    <a:pt x="691" y="911"/>
                    <a:pt x="910" y="834"/>
                    <a:pt x="1184" y="702"/>
                  </a:cubicBezTo>
                  <a:cubicBezTo>
                    <a:pt x="1536" y="518"/>
                    <a:pt x="1680" y="294"/>
                    <a:pt x="1592" y="142"/>
                  </a:cubicBezTo>
                  <a:cubicBezTo>
                    <a:pt x="1541" y="60"/>
                    <a:pt x="1459" y="0"/>
                    <a:pt x="1315" y="0"/>
                  </a:cubicBez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95"/>
            <p:cNvSpPr/>
            <p:nvPr/>
          </p:nvSpPr>
          <p:spPr>
            <a:xfrm>
              <a:off x="7501804" y="1353819"/>
              <a:ext cx="60929" cy="75526"/>
            </a:xfrm>
            <a:custGeom>
              <a:rect b="b" l="l" r="r" t="t"/>
              <a:pathLst>
                <a:path extrusionOk="0" h="745" w="601">
                  <a:moveTo>
                    <a:pt x="296" y="0"/>
                  </a:moveTo>
                  <a:cubicBezTo>
                    <a:pt x="136" y="0"/>
                    <a:pt x="0" y="176"/>
                    <a:pt x="0" y="376"/>
                  </a:cubicBezTo>
                  <a:cubicBezTo>
                    <a:pt x="0" y="576"/>
                    <a:pt x="136" y="744"/>
                    <a:pt x="296" y="744"/>
                  </a:cubicBezTo>
                  <a:cubicBezTo>
                    <a:pt x="456" y="744"/>
                    <a:pt x="600" y="576"/>
                    <a:pt x="600" y="376"/>
                  </a:cubicBezTo>
                  <a:cubicBezTo>
                    <a:pt x="600" y="176"/>
                    <a:pt x="456" y="0"/>
                    <a:pt x="2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95"/>
            <p:cNvSpPr/>
            <p:nvPr/>
          </p:nvSpPr>
          <p:spPr>
            <a:xfrm>
              <a:off x="7823783" y="1204794"/>
              <a:ext cx="170420" cy="92456"/>
            </a:xfrm>
            <a:custGeom>
              <a:rect b="b" l="l" r="r" t="t"/>
              <a:pathLst>
                <a:path extrusionOk="0" h="912" w="1681">
                  <a:moveTo>
                    <a:pt x="368" y="0"/>
                  </a:moveTo>
                  <a:cubicBezTo>
                    <a:pt x="224" y="0"/>
                    <a:pt x="144" y="60"/>
                    <a:pt x="96" y="142"/>
                  </a:cubicBezTo>
                  <a:cubicBezTo>
                    <a:pt x="0" y="294"/>
                    <a:pt x="144" y="518"/>
                    <a:pt x="504" y="702"/>
                  </a:cubicBezTo>
                  <a:cubicBezTo>
                    <a:pt x="779" y="834"/>
                    <a:pt x="995" y="911"/>
                    <a:pt x="1157" y="911"/>
                  </a:cubicBezTo>
                  <a:cubicBezTo>
                    <a:pt x="1250" y="911"/>
                    <a:pt x="1326" y="886"/>
                    <a:pt x="1385" y="830"/>
                  </a:cubicBezTo>
                  <a:cubicBezTo>
                    <a:pt x="1385" y="830"/>
                    <a:pt x="1681" y="558"/>
                    <a:pt x="1056" y="230"/>
                  </a:cubicBezTo>
                  <a:cubicBezTo>
                    <a:pt x="735" y="64"/>
                    <a:pt x="517" y="0"/>
                    <a:pt x="368" y="0"/>
                  </a:cubicBez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95"/>
            <p:cNvSpPr/>
            <p:nvPr/>
          </p:nvSpPr>
          <p:spPr>
            <a:xfrm>
              <a:off x="7827027" y="1353819"/>
              <a:ext cx="60929" cy="75526"/>
            </a:xfrm>
            <a:custGeom>
              <a:rect b="b" l="l" r="r" t="t"/>
              <a:pathLst>
                <a:path extrusionOk="0" h="745" w="601">
                  <a:moveTo>
                    <a:pt x="304" y="0"/>
                  </a:moveTo>
                  <a:cubicBezTo>
                    <a:pt x="136" y="0"/>
                    <a:pt x="0" y="176"/>
                    <a:pt x="0" y="376"/>
                  </a:cubicBezTo>
                  <a:cubicBezTo>
                    <a:pt x="0" y="576"/>
                    <a:pt x="144" y="744"/>
                    <a:pt x="304" y="744"/>
                  </a:cubicBezTo>
                  <a:cubicBezTo>
                    <a:pt x="472" y="744"/>
                    <a:pt x="600" y="576"/>
                    <a:pt x="600" y="376"/>
                  </a:cubicBezTo>
                  <a:cubicBezTo>
                    <a:pt x="600" y="176"/>
                    <a:pt x="464" y="0"/>
                    <a:pt x="30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95"/>
            <p:cNvSpPr/>
            <p:nvPr/>
          </p:nvSpPr>
          <p:spPr>
            <a:xfrm>
              <a:off x="7191180" y="1391227"/>
              <a:ext cx="165554" cy="132196"/>
            </a:xfrm>
            <a:custGeom>
              <a:rect b="b" l="l" r="r" t="t"/>
              <a:pathLst>
                <a:path extrusionOk="0" h="1304" w="1633">
                  <a:moveTo>
                    <a:pt x="649" y="0"/>
                  </a:moveTo>
                  <a:cubicBezTo>
                    <a:pt x="603" y="0"/>
                    <a:pt x="558" y="5"/>
                    <a:pt x="512" y="15"/>
                  </a:cubicBezTo>
                  <a:cubicBezTo>
                    <a:pt x="200" y="79"/>
                    <a:pt x="24" y="375"/>
                    <a:pt x="16" y="383"/>
                  </a:cubicBezTo>
                  <a:cubicBezTo>
                    <a:pt x="0" y="391"/>
                    <a:pt x="16" y="415"/>
                    <a:pt x="24" y="423"/>
                  </a:cubicBezTo>
                  <a:cubicBezTo>
                    <a:pt x="26" y="426"/>
                    <a:pt x="30" y="427"/>
                    <a:pt x="34" y="427"/>
                  </a:cubicBezTo>
                  <a:cubicBezTo>
                    <a:pt x="45" y="427"/>
                    <a:pt x="58" y="421"/>
                    <a:pt x="64" y="415"/>
                  </a:cubicBezTo>
                  <a:cubicBezTo>
                    <a:pt x="72" y="415"/>
                    <a:pt x="240" y="135"/>
                    <a:pt x="536" y="71"/>
                  </a:cubicBezTo>
                  <a:cubicBezTo>
                    <a:pt x="578" y="61"/>
                    <a:pt x="620" y="56"/>
                    <a:pt x="662" y="56"/>
                  </a:cubicBezTo>
                  <a:cubicBezTo>
                    <a:pt x="789" y="56"/>
                    <a:pt x="918" y="101"/>
                    <a:pt x="1056" y="191"/>
                  </a:cubicBezTo>
                  <a:cubicBezTo>
                    <a:pt x="1552" y="535"/>
                    <a:pt x="1232" y="1255"/>
                    <a:pt x="1232" y="1263"/>
                  </a:cubicBezTo>
                  <a:cubicBezTo>
                    <a:pt x="1224" y="1279"/>
                    <a:pt x="1224" y="1295"/>
                    <a:pt x="1240" y="1303"/>
                  </a:cubicBezTo>
                  <a:lnTo>
                    <a:pt x="1256" y="1303"/>
                  </a:lnTo>
                  <a:cubicBezTo>
                    <a:pt x="1264" y="1303"/>
                    <a:pt x="1272" y="1303"/>
                    <a:pt x="1280" y="1279"/>
                  </a:cubicBezTo>
                  <a:cubicBezTo>
                    <a:pt x="1280" y="1271"/>
                    <a:pt x="1632" y="503"/>
                    <a:pt x="1080" y="143"/>
                  </a:cubicBezTo>
                  <a:cubicBezTo>
                    <a:pt x="930" y="47"/>
                    <a:pt x="788" y="0"/>
                    <a:pt x="6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95"/>
            <p:cNvSpPr/>
            <p:nvPr/>
          </p:nvSpPr>
          <p:spPr>
            <a:xfrm>
              <a:off x="7239031" y="1441815"/>
              <a:ext cx="92560" cy="21593"/>
            </a:xfrm>
            <a:custGeom>
              <a:rect b="b" l="l" r="r" t="t"/>
              <a:pathLst>
                <a:path extrusionOk="0" h="213" w="913">
                  <a:moveTo>
                    <a:pt x="508" y="1"/>
                  </a:moveTo>
                  <a:cubicBezTo>
                    <a:pt x="251" y="1"/>
                    <a:pt x="27" y="164"/>
                    <a:pt x="16" y="164"/>
                  </a:cubicBezTo>
                  <a:cubicBezTo>
                    <a:pt x="0" y="172"/>
                    <a:pt x="0" y="196"/>
                    <a:pt x="8" y="204"/>
                  </a:cubicBezTo>
                  <a:cubicBezTo>
                    <a:pt x="8" y="212"/>
                    <a:pt x="24" y="212"/>
                    <a:pt x="32" y="212"/>
                  </a:cubicBezTo>
                  <a:cubicBezTo>
                    <a:pt x="40" y="212"/>
                    <a:pt x="48" y="212"/>
                    <a:pt x="48" y="204"/>
                  </a:cubicBezTo>
                  <a:cubicBezTo>
                    <a:pt x="54" y="204"/>
                    <a:pt x="262" y="55"/>
                    <a:pt x="499" y="55"/>
                  </a:cubicBezTo>
                  <a:cubicBezTo>
                    <a:pt x="618" y="55"/>
                    <a:pt x="744" y="92"/>
                    <a:pt x="856" y="204"/>
                  </a:cubicBezTo>
                  <a:cubicBezTo>
                    <a:pt x="864" y="208"/>
                    <a:pt x="872" y="210"/>
                    <a:pt x="879" y="210"/>
                  </a:cubicBezTo>
                  <a:cubicBezTo>
                    <a:pt x="886" y="210"/>
                    <a:pt x="892" y="208"/>
                    <a:pt x="896" y="204"/>
                  </a:cubicBezTo>
                  <a:cubicBezTo>
                    <a:pt x="912" y="196"/>
                    <a:pt x="912" y="172"/>
                    <a:pt x="896" y="164"/>
                  </a:cubicBezTo>
                  <a:cubicBezTo>
                    <a:pt x="774" y="42"/>
                    <a:pt x="637" y="1"/>
                    <a:pt x="5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95"/>
            <p:cNvSpPr/>
            <p:nvPr/>
          </p:nvSpPr>
          <p:spPr>
            <a:xfrm>
              <a:off x="7651845" y="1153497"/>
              <a:ext cx="125813" cy="313966"/>
            </a:xfrm>
            <a:custGeom>
              <a:rect b="b" l="l" r="r" t="t"/>
              <a:pathLst>
                <a:path extrusionOk="0" h="3097" w="1241">
                  <a:moveTo>
                    <a:pt x="168" y="0"/>
                  </a:moveTo>
                  <a:cubicBezTo>
                    <a:pt x="160" y="0"/>
                    <a:pt x="136" y="8"/>
                    <a:pt x="136" y="32"/>
                  </a:cubicBezTo>
                  <a:cubicBezTo>
                    <a:pt x="120" y="232"/>
                    <a:pt x="0" y="1952"/>
                    <a:pt x="136" y="2168"/>
                  </a:cubicBezTo>
                  <a:cubicBezTo>
                    <a:pt x="177" y="2237"/>
                    <a:pt x="250" y="2300"/>
                    <a:pt x="373" y="2300"/>
                  </a:cubicBezTo>
                  <a:cubicBezTo>
                    <a:pt x="465" y="2300"/>
                    <a:pt x="587" y="2264"/>
                    <a:pt x="744" y="2168"/>
                  </a:cubicBezTo>
                  <a:cubicBezTo>
                    <a:pt x="760" y="2160"/>
                    <a:pt x="768" y="2160"/>
                    <a:pt x="768" y="2160"/>
                  </a:cubicBezTo>
                  <a:cubicBezTo>
                    <a:pt x="820" y="2138"/>
                    <a:pt x="867" y="2126"/>
                    <a:pt x="910" y="2126"/>
                  </a:cubicBezTo>
                  <a:cubicBezTo>
                    <a:pt x="959" y="2126"/>
                    <a:pt x="1002" y="2142"/>
                    <a:pt x="1040" y="2176"/>
                  </a:cubicBezTo>
                  <a:cubicBezTo>
                    <a:pt x="1144" y="2288"/>
                    <a:pt x="1168" y="2536"/>
                    <a:pt x="1088" y="2712"/>
                  </a:cubicBezTo>
                  <a:cubicBezTo>
                    <a:pt x="976" y="2928"/>
                    <a:pt x="736" y="3040"/>
                    <a:pt x="736" y="3040"/>
                  </a:cubicBezTo>
                  <a:cubicBezTo>
                    <a:pt x="728" y="3048"/>
                    <a:pt x="720" y="3056"/>
                    <a:pt x="728" y="3080"/>
                  </a:cubicBezTo>
                  <a:cubicBezTo>
                    <a:pt x="736" y="3088"/>
                    <a:pt x="752" y="3096"/>
                    <a:pt x="760" y="3096"/>
                  </a:cubicBezTo>
                  <a:cubicBezTo>
                    <a:pt x="768" y="3096"/>
                    <a:pt x="768" y="3096"/>
                    <a:pt x="768" y="3088"/>
                  </a:cubicBezTo>
                  <a:cubicBezTo>
                    <a:pt x="776" y="3080"/>
                    <a:pt x="1024" y="2968"/>
                    <a:pt x="1144" y="2728"/>
                  </a:cubicBezTo>
                  <a:cubicBezTo>
                    <a:pt x="1240" y="2536"/>
                    <a:pt x="1208" y="2256"/>
                    <a:pt x="1080" y="2128"/>
                  </a:cubicBezTo>
                  <a:cubicBezTo>
                    <a:pt x="1034" y="2078"/>
                    <a:pt x="975" y="2051"/>
                    <a:pt x="907" y="2051"/>
                  </a:cubicBezTo>
                  <a:cubicBezTo>
                    <a:pt x="857" y="2051"/>
                    <a:pt x="802" y="2066"/>
                    <a:pt x="744" y="2096"/>
                  </a:cubicBezTo>
                  <a:cubicBezTo>
                    <a:pt x="736" y="2096"/>
                    <a:pt x="736" y="2112"/>
                    <a:pt x="728" y="2112"/>
                  </a:cubicBezTo>
                  <a:cubicBezTo>
                    <a:pt x="589" y="2188"/>
                    <a:pt x="474" y="2229"/>
                    <a:pt x="384" y="2229"/>
                  </a:cubicBezTo>
                  <a:cubicBezTo>
                    <a:pt x="303" y="2229"/>
                    <a:pt x="242" y="2196"/>
                    <a:pt x="200" y="2128"/>
                  </a:cubicBezTo>
                  <a:cubicBezTo>
                    <a:pt x="88" y="1960"/>
                    <a:pt x="160" y="560"/>
                    <a:pt x="200" y="32"/>
                  </a:cubicBezTo>
                  <a:cubicBezTo>
                    <a:pt x="200" y="16"/>
                    <a:pt x="192" y="0"/>
                    <a:pt x="1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95"/>
            <p:cNvSpPr/>
            <p:nvPr/>
          </p:nvSpPr>
          <p:spPr>
            <a:xfrm>
              <a:off x="7298135" y="824323"/>
              <a:ext cx="87795" cy="98133"/>
            </a:xfrm>
            <a:custGeom>
              <a:rect b="b" l="l" r="r" t="t"/>
              <a:pathLst>
                <a:path extrusionOk="0" h="968" w="866">
                  <a:moveTo>
                    <a:pt x="627" y="1"/>
                  </a:moveTo>
                  <a:cubicBezTo>
                    <a:pt x="576" y="1"/>
                    <a:pt x="527" y="21"/>
                    <a:pt x="497" y="63"/>
                  </a:cubicBezTo>
                  <a:cubicBezTo>
                    <a:pt x="449" y="127"/>
                    <a:pt x="449" y="215"/>
                    <a:pt x="457" y="287"/>
                  </a:cubicBezTo>
                  <a:cubicBezTo>
                    <a:pt x="465" y="423"/>
                    <a:pt x="481" y="559"/>
                    <a:pt x="489" y="695"/>
                  </a:cubicBezTo>
                  <a:cubicBezTo>
                    <a:pt x="449" y="543"/>
                    <a:pt x="337" y="423"/>
                    <a:pt x="209" y="367"/>
                  </a:cubicBezTo>
                  <a:cubicBezTo>
                    <a:pt x="191" y="359"/>
                    <a:pt x="173" y="355"/>
                    <a:pt x="156" y="355"/>
                  </a:cubicBezTo>
                  <a:cubicBezTo>
                    <a:pt x="71" y="355"/>
                    <a:pt x="0" y="442"/>
                    <a:pt x="33" y="535"/>
                  </a:cubicBezTo>
                  <a:cubicBezTo>
                    <a:pt x="113" y="735"/>
                    <a:pt x="297" y="903"/>
                    <a:pt x="505" y="967"/>
                  </a:cubicBezTo>
                  <a:lnTo>
                    <a:pt x="785" y="583"/>
                  </a:lnTo>
                  <a:cubicBezTo>
                    <a:pt x="817" y="495"/>
                    <a:pt x="857" y="407"/>
                    <a:pt x="857" y="303"/>
                  </a:cubicBezTo>
                  <a:cubicBezTo>
                    <a:pt x="865" y="207"/>
                    <a:pt x="833" y="103"/>
                    <a:pt x="753" y="47"/>
                  </a:cubicBezTo>
                  <a:cubicBezTo>
                    <a:pt x="719" y="17"/>
                    <a:pt x="673" y="1"/>
                    <a:pt x="6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95"/>
            <p:cNvSpPr/>
            <p:nvPr/>
          </p:nvSpPr>
          <p:spPr>
            <a:xfrm>
              <a:off x="7393126" y="1071583"/>
              <a:ext cx="652178" cy="217455"/>
            </a:xfrm>
            <a:custGeom>
              <a:rect b="b" l="l" r="r" t="t"/>
              <a:pathLst>
                <a:path extrusionOk="0" h="2145" w="6433">
                  <a:moveTo>
                    <a:pt x="64" y="0"/>
                  </a:moveTo>
                  <a:lnTo>
                    <a:pt x="0" y="16"/>
                  </a:lnTo>
                  <a:cubicBezTo>
                    <a:pt x="152" y="432"/>
                    <a:pt x="568" y="760"/>
                    <a:pt x="1104" y="848"/>
                  </a:cubicBezTo>
                  <a:cubicBezTo>
                    <a:pt x="1237" y="873"/>
                    <a:pt x="1371" y="884"/>
                    <a:pt x="1507" y="884"/>
                  </a:cubicBezTo>
                  <a:cubicBezTo>
                    <a:pt x="1847" y="884"/>
                    <a:pt x="2192" y="816"/>
                    <a:pt x="2512" y="736"/>
                  </a:cubicBezTo>
                  <a:cubicBezTo>
                    <a:pt x="2576" y="720"/>
                    <a:pt x="2648" y="704"/>
                    <a:pt x="2720" y="688"/>
                  </a:cubicBezTo>
                  <a:cubicBezTo>
                    <a:pt x="3096" y="584"/>
                    <a:pt x="3496" y="496"/>
                    <a:pt x="3888" y="488"/>
                  </a:cubicBezTo>
                  <a:cubicBezTo>
                    <a:pt x="3906" y="488"/>
                    <a:pt x="3923" y="488"/>
                    <a:pt x="3941" y="488"/>
                  </a:cubicBezTo>
                  <a:cubicBezTo>
                    <a:pt x="4979" y="488"/>
                    <a:pt x="5983" y="1184"/>
                    <a:pt x="6369" y="2144"/>
                  </a:cubicBezTo>
                  <a:lnTo>
                    <a:pt x="6433" y="2128"/>
                  </a:lnTo>
                  <a:cubicBezTo>
                    <a:pt x="6037" y="1139"/>
                    <a:pt x="4984" y="424"/>
                    <a:pt x="3916" y="424"/>
                  </a:cubicBezTo>
                  <a:cubicBezTo>
                    <a:pt x="3904" y="424"/>
                    <a:pt x="3892" y="424"/>
                    <a:pt x="3880" y="424"/>
                  </a:cubicBezTo>
                  <a:cubicBezTo>
                    <a:pt x="3480" y="432"/>
                    <a:pt x="3080" y="536"/>
                    <a:pt x="2696" y="624"/>
                  </a:cubicBezTo>
                  <a:cubicBezTo>
                    <a:pt x="2632" y="648"/>
                    <a:pt x="2560" y="656"/>
                    <a:pt x="2488" y="672"/>
                  </a:cubicBezTo>
                  <a:cubicBezTo>
                    <a:pt x="2162" y="748"/>
                    <a:pt x="1823" y="815"/>
                    <a:pt x="1486" y="815"/>
                  </a:cubicBezTo>
                  <a:cubicBezTo>
                    <a:pt x="1361" y="815"/>
                    <a:pt x="1236" y="806"/>
                    <a:pt x="1112" y="784"/>
                  </a:cubicBezTo>
                  <a:cubicBezTo>
                    <a:pt x="720" y="720"/>
                    <a:pt x="240" y="464"/>
                    <a:pt x="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95"/>
            <p:cNvSpPr/>
            <p:nvPr/>
          </p:nvSpPr>
          <p:spPr>
            <a:xfrm>
              <a:off x="7238220" y="1537211"/>
              <a:ext cx="122568" cy="110400"/>
            </a:xfrm>
            <a:custGeom>
              <a:rect b="b" l="l" r="r" t="t"/>
              <a:pathLst>
                <a:path extrusionOk="0" h="1089" w="1209">
                  <a:moveTo>
                    <a:pt x="334" y="1"/>
                  </a:moveTo>
                  <a:cubicBezTo>
                    <a:pt x="322" y="1"/>
                    <a:pt x="313" y="10"/>
                    <a:pt x="296" y="15"/>
                  </a:cubicBezTo>
                  <a:cubicBezTo>
                    <a:pt x="80" y="175"/>
                    <a:pt x="0" y="487"/>
                    <a:pt x="112" y="735"/>
                  </a:cubicBezTo>
                  <a:cubicBezTo>
                    <a:pt x="176" y="871"/>
                    <a:pt x="288" y="983"/>
                    <a:pt x="440" y="1047"/>
                  </a:cubicBezTo>
                  <a:cubicBezTo>
                    <a:pt x="509" y="1068"/>
                    <a:pt x="585" y="1089"/>
                    <a:pt x="656" y="1089"/>
                  </a:cubicBezTo>
                  <a:cubicBezTo>
                    <a:pt x="667" y="1089"/>
                    <a:pt x="677" y="1088"/>
                    <a:pt x="688" y="1087"/>
                  </a:cubicBezTo>
                  <a:cubicBezTo>
                    <a:pt x="760" y="1071"/>
                    <a:pt x="832" y="1055"/>
                    <a:pt x="872" y="1031"/>
                  </a:cubicBezTo>
                  <a:cubicBezTo>
                    <a:pt x="1080" y="943"/>
                    <a:pt x="1200" y="759"/>
                    <a:pt x="1208" y="535"/>
                  </a:cubicBezTo>
                  <a:lnTo>
                    <a:pt x="1112" y="431"/>
                  </a:lnTo>
                  <a:cubicBezTo>
                    <a:pt x="1088" y="431"/>
                    <a:pt x="1080" y="471"/>
                    <a:pt x="1080" y="511"/>
                  </a:cubicBezTo>
                  <a:cubicBezTo>
                    <a:pt x="1080" y="679"/>
                    <a:pt x="976" y="831"/>
                    <a:pt x="816" y="903"/>
                  </a:cubicBezTo>
                  <a:cubicBezTo>
                    <a:pt x="762" y="929"/>
                    <a:pt x="703" y="940"/>
                    <a:pt x="643" y="940"/>
                  </a:cubicBezTo>
                  <a:cubicBezTo>
                    <a:pt x="589" y="940"/>
                    <a:pt x="534" y="931"/>
                    <a:pt x="480" y="911"/>
                  </a:cubicBezTo>
                  <a:cubicBezTo>
                    <a:pt x="368" y="871"/>
                    <a:pt x="280" y="791"/>
                    <a:pt x="232" y="679"/>
                  </a:cubicBezTo>
                  <a:cubicBezTo>
                    <a:pt x="152" y="479"/>
                    <a:pt x="208" y="255"/>
                    <a:pt x="376" y="135"/>
                  </a:cubicBezTo>
                  <a:cubicBezTo>
                    <a:pt x="400" y="119"/>
                    <a:pt x="400" y="103"/>
                    <a:pt x="408" y="79"/>
                  </a:cubicBezTo>
                  <a:cubicBezTo>
                    <a:pt x="416" y="63"/>
                    <a:pt x="408" y="55"/>
                    <a:pt x="400" y="31"/>
                  </a:cubicBezTo>
                  <a:cubicBezTo>
                    <a:pt x="392" y="15"/>
                    <a:pt x="368" y="7"/>
                    <a:pt x="352" y="7"/>
                  </a:cubicBezTo>
                  <a:cubicBezTo>
                    <a:pt x="345" y="2"/>
                    <a:pt x="339" y="1"/>
                    <a:pt x="334" y="1"/>
                  </a:cubicBezTo>
                  <a:close/>
                </a:path>
              </a:pathLst>
            </a:custGeom>
            <a:solidFill>
              <a:srgbClr val="F2BA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95"/>
            <p:cNvSpPr/>
            <p:nvPr/>
          </p:nvSpPr>
          <p:spPr>
            <a:xfrm>
              <a:off x="7795397" y="1468984"/>
              <a:ext cx="218271" cy="115976"/>
            </a:xfrm>
            <a:custGeom>
              <a:rect b="b" l="l" r="r" t="t"/>
              <a:pathLst>
                <a:path extrusionOk="0" h="1144" w="2153">
                  <a:moveTo>
                    <a:pt x="1244" y="1"/>
                  </a:moveTo>
                  <a:cubicBezTo>
                    <a:pt x="1165" y="1"/>
                    <a:pt x="1083" y="6"/>
                    <a:pt x="1000" y="16"/>
                  </a:cubicBezTo>
                  <a:cubicBezTo>
                    <a:pt x="432" y="88"/>
                    <a:pt x="0" y="400"/>
                    <a:pt x="40" y="704"/>
                  </a:cubicBezTo>
                  <a:cubicBezTo>
                    <a:pt x="75" y="971"/>
                    <a:pt x="447" y="1144"/>
                    <a:pt x="909" y="1144"/>
                  </a:cubicBezTo>
                  <a:cubicBezTo>
                    <a:pt x="988" y="1144"/>
                    <a:pt x="1070" y="1139"/>
                    <a:pt x="1152" y="1128"/>
                  </a:cubicBezTo>
                  <a:cubicBezTo>
                    <a:pt x="1721" y="1048"/>
                    <a:pt x="2153" y="744"/>
                    <a:pt x="2113" y="440"/>
                  </a:cubicBezTo>
                  <a:cubicBezTo>
                    <a:pt x="2078" y="174"/>
                    <a:pt x="1706" y="1"/>
                    <a:pt x="1244" y="1"/>
                  </a:cubicBezTo>
                  <a:close/>
                </a:path>
              </a:pathLst>
            </a:custGeom>
            <a:solidFill>
              <a:srgbClr val="EF86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95"/>
            <p:cNvSpPr/>
            <p:nvPr/>
          </p:nvSpPr>
          <p:spPr>
            <a:xfrm>
              <a:off x="7385827" y="1468984"/>
              <a:ext cx="220704" cy="122768"/>
            </a:xfrm>
            <a:custGeom>
              <a:rect b="b" l="l" r="r" t="t"/>
              <a:pathLst>
                <a:path extrusionOk="0" h="1211" w="2177">
                  <a:moveTo>
                    <a:pt x="770" y="0"/>
                  </a:moveTo>
                  <a:cubicBezTo>
                    <a:pt x="413" y="0"/>
                    <a:pt x="137" y="126"/>
                    <a:pt x="80" y="336"/>
                  </a:cubicBezTo>
                  <a:cubicBezTo>
                    <a:pt x="0" y="640"/>
                    <a:pt x="384" y="1000"/>
                    <a:pt x="944" y="1144"/>
                  </a:cubicBezTo>
                  <a:cubicBezTo>
                    <a:pt x="1109" y="1189"/>
                    <a:pt x="1270" y="1210"/>
                    <a:pt x="1417" y="1210"/>
                  </a:cubicBezTo>
                  <a:cubicBezTo>
                    <a:pt x="1768" y="1210"/>
                    <a:pt x="2038" y="1089"/>
                    <a:pt x="2088" y="880"/>
                  </a:cubicBezTo>
                  <a:cubicBezTo>
                    <a:pt x="2176" y="576"/>
                    <a:pt x="1792" y="216"/>
                    <a:pt x="1232" y="64"/>
                  </a:cubicBezTo>
                  <a:cubicBezTo>
                    <a:pt x="1071" y="21"/>
                    <a:pt x="914" y="0"/>
                    <a:pt x="770" y="0"/>
                  </a:cubicBezTo>
                  <a:close/>
                </a:path>
              </a:pathLst>
            </a:custGeom>
            <a:solidFill>
              <a:srgbClr val="EF86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2" name="Google Shape;1002;p95"/>
          <p:cNvSpPr/>
          <p:nvPr/>
        </p:nvSpPr>
        <p:spPr>
          <a:xfrm>
            <a:off x="3025248" y="1686957"/>
            <a:ext cx="724500" cy="7245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4" name="Google Shape;1074;p95"/>
          <p:cNvGrpSpPr/>
          <p:nvPr/>
        </p:nvGrpSpPr>
        <p:grpSpPr>
          <a:xfrm>
            <a:off x="5598313" y="1880043"/>
            <a:ext cx="268948" cy="316803"/>
            <a:chOff x="1965846" y="3460215"/>
            <a:chExt cx="260836" cy="307247"/>
          </a:xfrm>
        </p:grpSpPr>
        <p:sp>
          <p:nvSpPr>
            <p:cNvPr id="1075" name="Google Shape;1075;p95"/>
            <p:cNvSpPr/>
            <p:nvPr/>
          </p:nvSpPr>
          <p:spPr>
            <a:xfrm>
              <a:off x="1998045" y="3599700"/>
              <a:ext cx="197697" cy="167763"/>
            </a:xfrm>
            <a:custGeom>
              <a:rect b="b" l="l" r="r" t="t"/>
              <a:pathLst>
                <a:path extrusionOk="0" h="8003" w="9431">
                  <a:moveTo>
                    <a:pt x="7652" y="2006"/>
                  </a:moveTo>
                  <a:cubicBezTo>
                    <a:pt x="7664" y="2006"/>
                    <a:pt x="7677" y="2010"/>
                    <a:pt x="7692" y="2026"/>
                  </a:cubicBezTo>
                  <a:lnTo>
                    <a:pt x="8895" y="3228"/>
                  </a:lnTo>
                  <a:cubicBezTo>
                    <a:pt x="8930" y="3264"/>
                    <a:pt x="8930" y="3300"/>
                    <a:pt x="8895" y="3335"/>
                  </a:cubicBezTo>
                  <a:lnTo>
                    <a:pt x="7692" y="4538"/>
                  </a:lnTo>
                  <a:cubicBezTo>
                    <a:pt x="7672" y="4558"/>
                    <a:pt x="7656" y="4566"/>
                    <a:pt x="7642" y="4566"/>
                  </a:cubicBezTo>
                  <a:cubicBezTo>
                    <a:pt x="7630" y="4566"/>
                    <a:pt x="7619" y="4561"/>
                    <a:pt x="7609" y="4550"/>
                  </a:cubicBezTo>
                  <a:cubicBezTo>
                    <a:pt x="7597" y="4550"/>
                    <a:pt x="7573" y="4526"/>
                    <a:pt x="7573" y="4478"/>
                  </a:cubicBezTo>
                  <a:lnTo>
                    <a:pt x="7573" y="4336"/>
                  </a:lnTo>
                  <a:cubicBezTo>
                    <a:pt x="7573" y="4216"/>
                    <a:pt x="7478" y="4121"/>
                    <a:pt x="7359" y="4121"/>
                  </a:cubicBezTo>
                  <a:lnTo>
                    <a:pt x="3989" y="4121"/>
                  </a:lnTo>
                  <a:cubicBezTo>
                    <a:pt x="4120" y="3740"/>
                    <a:pt x="4430" y="3407"/>
                    <a:pt x="4858" y="3276"/>
                  </a:cubicBezTo>
                  <a:cubicBezTo>
                    <a:pt x="5382" y="3097"/>
                    <a:pt x="5858" y="2812"/>
                    <a:pt x="6251" y="2442"/>
                  </a:cubicBezTo>
                  <a:lnTo>
                    <a:pt x="7359" y="2442"/>
                  </a:lnTo>
                  <a:cubicBezTo>
                    <a:pt x="7478" y="2442"/>
                    <a:pt x="7573" y="2347"/>
                    <a:pt x="7573" y="2228"/>
                  </a:cubicBezTo>
                  <a:lnTo>
                    <a:pt x="7573" y="2085"/>
                  </a:lnTo>
                  <a:cubicBezTo>
                    <a:pt x="7573" y="2038"/>
                    <a:pt x="7597" y="2026"/>
                    <a:pt x="7609" y="2014"/>
                  </a:cubicBezTo>
                  <a:cubicBezTo>
                    <a:pt x="7622" y="2014"/>
                    <a:pt x="7636" y="2006"/>
                    <a:pt x="7652" y="2006"/>
                  </a:cubicBezTo>
                  <a:close/>
                  <a:moveTo>
                    <a:pt x="7157" y="1"/>
                  </a:moveTo>
                  <a:cubicBezTo>
                    <a:pt x="7049" y="1"/>
                    <a:pt x="6964" y="80"/>
                    <a:pt x="6942" y="180"/>
                  </a:cubicBezTo>
                  <a:cubicBezTo>
                    <a:pt x="6787" y="1430"/>
                    <a:pt x="5906" y="2466"/>
                    <a:pt x="4715" y="2871"/>
                  </a:cubicBezTo>
                  <a:cubicBezTo>
                    <a:pt x="3965" y="3109"/>
                    <a:pt x="3477" y="3800"/>
                    <a:pt x="3477" y="4574"/>
                  </a:cubicBezTo>
                  <a:cubicBezTo>
                    <a:pt x="3477" y="4728"/>
                    <a:pt x="3453" y="4895"/>
                    <a:pt x="3406" y="5062"/>
                  </a:cubicBezTo>
                  <a:lnTo>
                    <a:pt x="3132" y="5062"/>
                  </a:lnTo>
                  <a:cubicBezTo>
                    <a:pt x="3108" y="4883"/>
                    <a:pt x="3001" y="4728"/>
                    <a:pt x="2822" y="4657"/>
                  </a:cubicBezTo>
                  <a:cubicBezTo>
                    <a:pt x="2762" y="4634"/>
                    <a:pt x="2700" y="4624"/>
                    <a:pt x="2638" y="4624"/>
                  </a:cubicBezTo>
                  <a:cubicBezTo>
                    <a:pt x="2504" y="4624"/>
                    <a:pt x="2373" y="4674"/>
                    <a:pt x="2275" y="4764"/>
                  </a:cubicBezTo>
                  <a:lnTo>
                    <a:pt x="1156" y="5883"/>
                  </a:lnTo>
                  <a:cubicBezTo>
                    <a:pt x="691" y="5598"/>
                    <a:pt x="405" y="5109"/>
                    <a:pt x="405" y="4550"/>
                  </a:cubicBezTo>
                  <a:lnTo>
                    <a:pt x="405" y="2847"/>
                  </a:lnTo>
                  <a:cubicBezTo>
                    <a:pt x="405" y="2728"/>
                    <a:pt x="322" y="2633"/>
                    <a:pt x="203" y="2633"/>
                  </a:cubicBezTo>
                  <a:cubicBezTo>
                    <a:pt x="84" y="2633"/>
                    <a:pt x="1" y="2728"/>
                    <a:pt x="1" y="2847"/>
                  </a:cubicBezTo>
                  <a:lnTo>
                    <a:pt x="1" y="4550"/>
                  </a:lnTo>
                  <a:cubicBezTo>
                    <a:pt x="1" y="5252"/>
                    <a:pt x="358" y="5883"/>
                    <a:pt x="953" y="6241"/>
                  </a:cubicBezTo>
                  <a:lnTo>
                    <a:pt x="953" y="6300"/>
                  </a:lnTo>
                  <a:cubicBezTo>
                    <a:pt x="953" y="6431"/>
                    <a:pt x="1001" y="6562"/>
                    <a:pt x="1096" y="6657"/>
                  </a:cubicBezTo>
                  <a:lnTo>
                    <a:pt x="2299" y="7860"/>
                  </a:lnTo>
                  <a:cubicBezTo>
                    <a:pt x="2394" y="7943"/>
                    <a:pt x="2525" y="8003"/>
                    <a:pt x="2656" y="8003"/>
                  </a:cubicBezTo>
                  <a:cubicBezTo>
                    <a:pt x="2715" y="8003"/>
                    <a:pt x="2799" y="7991"/>
                    <a:pt x="2858" y="7967"/>
                  </a:cubicBezTo>
                  <a:cubicBezTo>
                    <a:pt x="3013" y="7884"/>
                    <a:pt x="3132" y="7741"/>
                    <a:pt x="3168" y="7562"/>
                  </a:cubicBezTo>
                  <a:lnTo>
                    <a:pt x="6525" y="7562"/>
                  </a:lnTo>
                  <a:cubicBezTo>
                    <a:pt x="6811" y="7562"/>
                    <a:pt x="7037" y="7336"/>
                    <a:pt x="7037" y="7050"/>
                  </a:cubicBezTo>
                  <a:lnTo>
                    <a:pt x="7037" y="5526"/>
                  </a:lnTo>
                  <a:cubicBezTo>
                    <a:pt x="7037" y="5240"/>
                    <a:pt x="6811" y="5014"/>
                    <a:pt x="6525" y="5014"/>
                  </a:cubicBezTo>
                  <a:lnTo>
                    <a:pt x="5501" y="5014"/>
                  </a:lnTo>
                  <a:cubicBezTo>
                    <a:pt x="5382" y="5014"/>
                    <a:pt x="5299" y="5109"/>
                    <a:pt x="5299" y="5228"/>
                  </a:cubicBezTo>
                  <a:cubicBezTo>
                    <a:pt x="5299" y="5348"/>
                    <a:pt x="5382" y="5431"/>
                    <a:pt x="5501" y="5431"/>
                  </a:cubicBezTo>
                  <a:lnTo>
                    <a:pt x="6525" y="5431"/>
                  </a:lnTo>
                  <a:cubicBezTo>
                    <a:pt x="6573" y="5431"/>
                    <a:pt x="6609" y="5467"/>
                    <a:pt x="6609" y="5502"/>
                  </a:cubicBezTo>
                  <a:lnTo>
                    <a:pt x="6609" y="7038"/>
                  </a:lnTo>
                  <a:cubicBezTo>
                    <a:pt x="6609" y="7086"/>
                    <a:pt x="6573" y="7110"/>
                    <a:pt x="6525" y="7110"/>
                  </a:cubicBezTo>
                  <a:lnTo>
                    <a:pt x="2953" y="7110"/>
                  </a:lnTo>
                  <a:cubicBezTo>
                    <a:pt x="2834" y="7110"/>
                    <a:pt x="2751" y="7205"/>
                    <a:pt x="2751" y="7324"/>
                  </a:cubicBezTo>
                  <a:lnTo>
                    <a:pt x="2751" y="7467"/>
                  </a:lnTo>
                  <a:cubicBezTo>
                    <a:pt x="2751" y="7514"/>
                    <a:pt x="2715" y="7526"/>
                    <a:pt x="2703" y="7550"/>
                  </a:cubicBezTo>
                  <a:cubicBezTo>
                    <a:pt x="2699" y="7555"/>
                    <a:pt x="2691" y="7557"/>
                    <a:pt x="2682" y="7557"/>
                  </a:cubicBezTo>
                  <a:cubicBezTo>
                    <a:pt x="2667" y="7557"/>
                    <a:pt x="2647" y="7549"/>
                    <a:pt x="2632" y="7526"/>
                  </a:cubicBezTo>
                  <a:lnTo>
                    <a:pt x="1429" y="6324"/>
                  </a:lnTo>
                  <a:cubicBezTo>
                    <a:pt x="1406" y="6312"/>
                    <a:pt x="1406" y="6276"/>
                    <a:pt x="1406" y="6264"/>
                  </a:cubicBezTo>
                  <a:cubicBezTo>
                    <a:pt x="1406" y="6252"/>
                    <a:pt x="1406" y="6229"/>
                    <a:pt x="1429" y="6205"/>
                  </a:cubicBezTo>
                  <a:lnTo>
                    <a:pt x="2632" y="5002"/>
                  </a:lnTo>
                  <a:cubicBezTo>
                    <a:pt x="2647" y="4980"/>
                    <a:pt x="2667" y="4971"/>
                    <a:pt x="2682" y="4971"/>
                  </a:cubicBezTo>
                  <a:cubicBezTo>
                    <a:pt x="2691" y="4971"/>
                    <a:pt x="2699" y="4974"/>
                    <a:pt x="2703" y="4978"/>
                  </a:cubicBezTo>
                  <a:cubicBezTo>
                    <a:pt x="2715" y="4978"/>
                    <a:pt x="2751" y="5014"/>
                    <a:pt x="2751" y="5062"/>
                  </a:cubicBezTo>
                  <a:lnTo>
                    <a:pt x="2751" y="5205"/>
                  </a:lnTo>
                  <a:cubicBezTo>
                    <a:pt x="2751" y="5324"/>
                    <a:pt x="2834" y="5419"/>
                    <a:pt x="2953" y="5419"/>
                  </a:cubicBezTo>
                  <a:lnTo>
                    <a:pt x="4430" y="5419"/>
                  </a:lnTo>
                  <a:cubicBezTo>
                    <a:pt x="4549" y="5419"/>
                    <a:pt x="4644" y="5324"/>
                    <a:pt x="4644" y="5205"/>
                  </a:cubicBezTo>
                  <a:cubicBezTo>
                    <a:pt x="4644" y="5086"/>
                    <a:pt x="4549" y="5002"/>
                    <a:pt x="4430" y="5002"/>
                  </a:cubicBezTo>
                  <a:lnTo>
                    <a:pt x="3882" y="5002"/>
                  </a:lnTo>
                  <a:cubicBezTo>
                    <a:pt x="3930" y="4836"/>
                    <a:pt x="3942" y="4681"/>
                    <a:pt x="3942" y="4514"/>
                  </a:cubicBezTo>
                  <a:lnTo>
                    <a:pt x="7168" y="4514"/>
                  </a:lnTo>
                  <a:cubicBezTo>
                    <a:pt x="7204" y="4693"/>
                    <a:pt x="7299" y="4836"/>
                    <a:pt x="7478" y="4907"/>
                  </a:cubicBezTo>
                  <a:cubicBezTo>
                    <a:pt x="7537" y="4943"/>
                    <a:pt x="7621" y="4955"/>
                    <a:pt x="7680" y="4955"/>
                  </a:cubicBezTo>
                  <a:cubicBezTo>
                    <a:pt x="7811" y="4955"/>
                    <a:pt x="7930" y="4907"/>
                    <a:pt x="8037" y="4812"/>
                  </a:cubicBezTo>
                  <a:lnTo>
                    <a:pt x="9240" y="3597"/>
                  </a:lnTo>
                  <a:cubicBezTo>
                    <a:pt x="9430" y="3407"/>
                    <a:pt x="9430" y="3085"/>
                    <a:pt x="9240" y="2883"/>
                  </a:cubicBezTo>
                  <a:lnTo>
                    <a:pt x="7990" y="1728"/>
                  </a:lnTo>
                  <a:cubicBezTo>
                    <a:pt x="7889" y="1627"/>
                    <a:pt x="7768" y="1577"/>
                    <a:pt x="7644" y="1577"/>
                  </a:cubicBezTo>
                  <a:cubicBezTo>
                    <a:pt x="7577" y="1577"/>
                    <a:pt x="7509" y="1592"/>
                    <a:pt x="7442" y="1621"/>
                  </a:cubicBezTo>
                  <a:cubicBezTo>
                    <a:pt x="7275" y="1692"/>
                    <a:pt x="7156" y="1847"/>
                    <a:pt x="7121" y="2026"/>
                  </a:cubicBezTo>
                  <a:lnTo>
                    <a:pt x="6620" y="2026"/>
                  </a:lnTo>
                  <a:cubicBezTo>
                    <a:pt x="7025" y="1514"/>
                    <a:pt x="7275" y="907"/>
                    <a:pt x="7359" y="240"/>
                  </a:cubicBezTo>
                  <a:cubicBezTo>
                    <a:pt x="7382" y="121"/>
                    <a:pt x="7287" y="14"/>
                    <a:pt x="7180" y="2"/>
                  </a:cubicBezTo>
                  <a:cubicBezTo>
                    <a:pt x="7172" y="1"/>
                    <a:pt x="7165" y="1"/>
                    <a:pt x="71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95"/>
            <p:cNvSpPr/>
            <p:nvPr/>
          </p:nvSpPr>
          <p:spPr>
            <a:xfrm>
              <a:off x="1992049" y="3546560"/>
              <a:ext cx="25490" cy="35469"/>
            </a:xfrm>
            <a:custGeom>
              <a:rect b="b" l="l" r="r" t="t"/>
              <a:pathLst>
                <a:path extrusionOk="0" h="1692" w="1216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lnTo>
                    <a:pt x="1" y="1477"/>
                  </a:lnTo>
                  <a:cubicBezTo>
                    <a:pt x="1" y="1596"/>
                    <a:pt x="84" y="1691"/>
                    <a:pt x="203" y="1691"/>
                  </a:cubicBezTo>
                  <a:cubicBezTo>
                    <a:pt x="322" y="1691"/>
                    <a:pt x="418" y="1596"/>
                    <a:pt x="418" y="1477"/>
                  </a:cubicBezTo>
                  <a:lnTo>
                    <a:pt x="418" y="1036"/>
                  </a:lnTo>
                  <a:lnTo>
                    <a:pt x="787" y="1036"/>
                  </a:lnTo>
                  <a:lnTo>
                    <a:pt x="787" y="1477"/>
                  </a:lnTo>
                  <a:cubicBezTo>
                    <a:pt x="787" y="1596"/>
                    <a:pt x="882" y="1691"/>
                    <a:pt x="989" y="1691"/>
                  </a:cubicBezTo>
                  <a:cubicBezTo>
                    <a:pt x="1108" y="1691"/>
                    <a:pt x="1203" y="1596"/>
                    <a:pt x="1203" y="1477"/>
                  </a:cubicBezTo>
                  <a:lnTo>
                    <a:pt x="1203" y="215"/>
                  </a:lnTo>
                  <a:cubicBezTo>
                    <a:pt x="1215" y="108"/>
                    <a:pt x="1120" y="1"/>
                    <a:pt x="989" y="1"/>
                  </a:cubicBezTo>
                  <a:cubicBezTo>
                    <a:pt x="870" y="1"/>
                    <a:pt x="787" y="96"/>
                    <a:pt x="787" y="215"/>
                  </a:cubicBezTo>
                  <a:lnTo>
                    <a:pt x="787" y="584"/>
                  </a:lnTo>
                  <a:lnTo>
                    <a:pt x="418" y="584"/>
                  </a:lnTo>
                  <a:lnTo>
                    <a:pt x="418" y="215"/>
                  </a:lnTo>
                  <a:cubicBezTo>
                    <a:pt x="418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95"/>
            <p:cNvSpPr/>
            <p:nvPr/>
          </p:nvSpPr>
          <p:spPr>
            <a:xfrm>
              <a:off x="2022508" y="3560039"/>
              <a:ext cx="8762" cy="21990"/>
            </a:xfrm>
            <a:custGeom>
              <a:rect b="b" l="l" r="r" t="t"/>
              <a:pathLst>
                <a:path extrusionOk="0" h="1049" w="418">
                  <a:moveTo>
                    <a:pt x="215" y="1"/>
                  </a:moveTo>
                  <a:cubicBezTo>
                    <a:pt x="96" y="1"/>
                    <a:pt x="0" y="96"/>
                    <a:pt x="0" y="215"/>
                  </a:cubicBezTo>
                  <a:lnTo>
                    <a:pt x="0" y="834"/>
                  </a:lnTo>
                  <a:cubicBezTo>
                    <a:pt x="0" y="953"/>
                    <a:pt x="96" y="1048"/>
                    <a:pt x="215" y="1048"/>
                  </a:cubicBezTo>
                  <a:cubicBezTo>
                    <a:pt x="334" y="1048"/>
                    <a:pt x="417" y="953"/>
                    <a:pt x="417" y="834"/>
                  </a:cubicBezTo>
                  <a:lnTo>
                    <a:pt x="417" y="215"/>
                  </a:lnTo>
                  <a:cubicBezTo>
                    <a:pt x="417" y="96"/>
                    <a:pt x="322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95"/>
            <p:cNvSpPr/>
            <p:nvPr/>
          </p:nvSpPr>
          <p:spPr>
            <a:xfrm>
              <a:off x="2022508" y="3546560"/>
              <a:ext cx="8762" cy="8762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0" y="96"/>
                    <a:pt x="0" y="215"/>
                  </a:cubicBezTo>
                  <a:cubicBezTo>
                    <a:pt x="0" y="334"/>
                    <a:pt x="96" y="417"/>
                    <a:pt x="215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108"/>
                    <a:pt x="322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95"/>
            <p:cNvSpPr/>
            <p:nvPr/>
          </p:nvSpPr>
          <p:spPr>
            <a:xfrm>
              <a:off x="1965846" y="3460215"/>
              <a:ext cx="260836" cy="233627"/>
            </a:xfrm>
            <a:custGeom>
              <a:rect b="b" l="l" r="r" t="t"/>
              <a:pathLst>
                <a:path extrusionOk="0" h="11145" w="12443">
                  <a:moveTo>
                    <a:pt x="10621" y="441"/>
                  </a:moveTo>
                  <a:cubicBezTo>
                    <a:pt x="11383" y="441"/>
                    <a:pt x="11990" y="1060"/>
                    <a:pt x="11990" y="1810"/>
                  </a:cubicBezTo>
                  <a:cubicBezTo>
                    <a:pt x="12014" y="2560"/>
                    <a:pt x="11395" y="3191"/>
                    <a:pt x="10645" y="3191"/>
                  </a:cubicBezTo>
                  <a:lnTo>
                    <a:pt x="8502" y="3191"/>
                  </a:lnTo>
                  <a:cubicBezTo>
                    <a:pt x="8418" y="3191"/>
                    <a:pt x="8359" y="3215"/>
                    <a:pt x="8323" y="3274"/>
                  </a:cubicBezTo>
                  <a:lnTo>
                    <a:pt x="7645" y="4215"/>
                  </a:lnTo>
                  <a:cubicBezTo>
                    <a:pt x="7621" y="4239"/>
                    <a:pt x="7585" y="4239"/>
                    <a:pt x="7573" y="4239"/>
                  </a:cubicBezTo>
                  <a:cubicBezTo>
                    <a:pt x="7561" y="4239"/>
                    <a:pt x="7525" y="4239"/>
                    <a:pt x="7502" y="4215"/>
                  </a:cubicBezTo>
                  <a:lnTo>
                    <a:pt x="6835" y="3274"/>
                  </a:lnTo>
                  <a:cubicBezTo>
                    <a:pt x="6787" y="3215"/>
                    <a:pt x="6728" y="3191"/>
                    <a:pt x="6656" y="3191"/>
                  </a:cubicBezTo>
                  <a:lnTo>
                    <a:pt x="5775" y="3191"/>
                  </a:lnTo>
                  <a:cubicBezTo>
                    <a:pt x="5013" y="3191"/>
                    <a:pt x="4406" y="2572"/>
                    <a:pt x="4406" y="1810"/>
                  </a:cubicBezTo>
                  <a:cubicBezTo>
                    <a:pt x="4406" y="1060"/>
                    <a:pt x="5013" y="441"/>
                    <a:pt x="5775" y="441"/>
                  </a:cubicBezTo>
                  <a:close/>
                  <a:moveTo>
                    <a:pt x="2227" y="3155"/>
                  </a:moveTo>
                  <a:cubicBezTo>
                    <a:pt x="2703" y="3155"/>
                    <a:pt x="3144" y="3334"/>
                    <a:pt x="3477" y="3655"/>
                  </a:cubicBezTo>
                  <a:cubicBezTo>
                    <a:pt x="3823" y="4001"/>
                    <a:pt x="4013" y="4453"/>
                    <a:pt x="4013" y="4929"/>
                  </a:cubicBezTo>
                  <a:cubicBezTo>
                    <a:pt x="3989" y="5596"/>
                    <a:pt x="3596" y="6203"/>
                    <a:pt x="3001" y="6501"/>
                  </a:cubicBezTo>
                  <a:cubicBezTo>
                    <a:pt x="2930" y="6537"/>
                    <a:pt x="2882" y="6608"/>
                    <a:pt x="2882" y="6703"/>
                  </a:cubicBezTo>
                  <a:lnTo>
                    <a:pt x="2882" y="7156"/>
                  </a:lnTo>
                  <a:cubicBezTo>
                    <a:pt x="2882" y="7203"/>
                    <a:pt x="2858" y="7215"/>
                    <a:pt x="2834" y="7239"/>
                  </a:cubicBezTo>
                  <a:cubicBezTo>
                    <a:pt x="2830" y="7239"/>
                    <a:pt x="2823" y="7241"/>
                    <a:pt x="2814" y="7241"/>
                  </a:cubicBezTo>
                  <a:cubicBezTo>
                    <a:pt x="2802" y="7241"/>
                    <a:pt x="2784" y="7237"/>
                    <a:pt x="2763" y="7215"/>
                  </a:cubicBezTo>
                  <a:lnTo>
                    <a:pt x="2322" y="6775"/>
                  </a:lnTo>
                  <a:cubicBezTo>
                    <a:pt x="2275" y="6727"/>
                    <a:pt x="2227" y="6715"/>
                    <a:pt x="2168" y="6715"/>
                  </a:cubicBezTo>
                  <a:cubicBezTo>
                    <a:pt x="1203" y="6679"/>
                    <a:pt x="417" y="5882"/>
                    <a:pt x="441" y="4894"/>
                  </a:cubicBezTo>
                  <a:cubicBezTo>
                    <a:pt x="453" y="3965"/>
                    <a:pt x="1251" y="3167"/>
                    <a:pt x="2203" y="3155"/>
                  </a:cubicBezTo>
                  <a:close/>
                  <a:moveTo>
                    <a:pt x="5787" y="0"/>
                  </a:moveTo>
                  <a:cubicBezTo>
                    <a:pt x="4787" y="0"/>
                    <a:pt x="3989" y="810"/>
                    <a:pt x="3989" y="1798"/>
                  </a:cubicBezTo>
                  <a:cubicBezTo>
                    <a:pt x="3989" y="2179"/>
                    <a:pt x="4085" y="2500"/>
                    <a:pt x="4287" y="2786"/>
                  </a:cubicBezTo>
                  <a:cubicBezTo>
                    <a:pt x="4001" y="2858"/>
                    <a:pt x="3739" y="2965"/>
                    <a:pt x="3477" y="3096"/>
                  </a:cubicBezTo>
                  <a:cubicBezTo>
                    <a:pt x="3108" y="2834"/>
                    <a:pt x="2644" y="2691"/>
                    <a:pt x="2191" y="2691"/>
                  </a:cubicBezTo>
                  <a:cubicBezTo>
                    <a:pt x="1620" y="2715"/>
                    <a:pt x="1072" y="2929"/>
                    <a:pt x="667" y="3334"/>
                  </a:cubicBezTo>
                  <a:cubicBezTo>
                    <a:pt x="263" y="3739"/>
                    <a:pt x="25" y="4274"/>
                    <a:pt x="13" y="4858"/>
                  </a:cubicBezTo>
                  <a:cubicBezTo>
                    <a:pt x="1" y="5834"/>
                    <a:pt x="620" y="6703"/>
                    <a:pt x="1513" y="7001"/>
                  </a:cubicBezTo>
                  <a:lnTo>
                    <a:pt x="1513" y="8430"/>
                  </a:lnTo>
                  <a:cubicBezTo>
                    <a:pt x="1513" y="8549"/>
                    <a:pt x="1608" y="8632"/>
                    <a:pt x="1727" y="8632"/>
                  </a:cubicBezTo>
                  <a:cubicBezTo>
                    <a:pt x="1846" y="8632"/>
                    <a:pt x="1930" y="8549"/>
                    <a:pt x="1930" y="8430"/>
                  </a:cubicBezTo>
                  <a:lnTo>
                    <a:pt x="1930" y="7096"/>
                  </a:lnTo>
                  <a:cubicBezTo>
                    <a:pt x="1977" y="7096"/>
                    <a:pt x="2025" y="7120"/>
                    <a:pt x="2049" y="7120"/>
                  </a:cubicBezTo>
                  <a:lnTo>
                    <a:pt x="2441" y="7501"/>
                  </a:lnTo>
                  <a:cubicBezTo>
                    <a:pt x="2525" y="7596"/>
                    <a:pt x="2668" y="7656"/>
                    <a:pt x="2799" y="7656"/>
                  </a:cubicBezTo>
                  <a:lnTo>
                    <a:pt x="2811" y="7656"/>
                  </a:lnTo>
                  <a:cubicBezTo>
                    <a:pt x="2870" y="7775"/>
                    <a:pt x="2965" y="7894"/>
                    <a:pt x="3061" y="7989"/>
                  </a:cubicBezTo>
                  <a:cubicBezTo>
                    <a:pt x="3239" y="8168"/>
                    <a:pt x="3477" y="8263"/>
                    <a:pt x="3715" y="8263"/>
                  </a:cubicBezTo>
                  <a:cubicBezTo>
                    <a:pt x="3823" y="8263"/>
                    <a:pt x="3894" y="8334"/>
                    <a:pt x="3894" y="8442"/>
                  </a:cubicBezTo>
                  <a:cubicBezTo>
                    <a:pt x="3894" y="8549"/>
                    <a:pt x="3823" y="8620"/>
                    <a:pt x="3715" y="8620"/>
                  </a:cubicBezTo>
                  <a:lnTo>
                    <a:pt x="3418" y="8620"/>
                  </a:lnTo>
                  <a:cubicBezTo>
                    <a:pt x="3299" y="8620"/>
                    <a:pt x="3215" y="8704"/>
                    <a:pt x="3215" y="8823"/>
                  </a:cubicBezTo>
                  <a:cubicBezTo>
                    <a:pt x="3215" y="8942"/>
                    <a:pt x="3299" y="9037"/>
                    <a:pt x="3418" y="9037"/>
                  </a:cubicBezTo>
                  <a:lnTo>
                    <a:pt x="3715" y="9037"/>
                  </a:lnTo>
                  <a:cubicBezTo>
                    <a:pt x="4061" y="9037"/>
                    <a:pt x="4335" y="8763"/>
                    <a:pt x="4335" y="8430"/>
                  </a:cubicBezTo>
                  <a:cubicBezTo>
                    <a:pt x="4335" y="8084"/>
                    <a:pt x="4061" y="7811"/>
                    <a:pt x="3715" y="7811"/>
                  </a:cubicBezTo>
                  <a:cubicBezTo>
                    <a:pt x="3584" y="7811"/>
                    <a:pt x="3454" y="7751"/>
                    <a:pt x="3358" y="7668"/>
                  </a:cubicBezTo>
                  <a:cubicBezTo>
                    <a:pt x="3287" y="7596"/>
                    <a:pt x="3227" y="7513"/>
                    <a:pt x="3180" y="7430"/>
                  </a:cubicBezTo>
                  <a:cubicBezTo>
                    <a:pt x="3239" y="7334"/>
                    <a:pt x="3287" y="7239"/>
                    <a:pt x="3287" y="7120"/>
                  </a:cubicBezTo>
                  <a:lnTo>
                    <a:pt x="3287" y="6787"/>
                  </a:lnTo>
                  <a:cubicBezTo>
                    <a:pt x="3537" y="6632"/>
                    <a:pt x="3763" y="6441"/>
                    <a:pt x="3930" y="6227"/>
                  </a:cubicBezTo>
                  <a:lnTo>
                    <a:pt x="4037" y="6227"/>
                  </a:lnTo>
                  <a:cubicBezTo>
                    <a:pt x="4454" y="6227"/>
                    <a:pt x="4835" y="6382"/>
                    <a:pt x="5132" y="6679"/>
                  </a:cubicBezTo>
                  <a:cubicBezTo>
                    <a:pt x="5430" y="6977"/>
                    <a:pt x="5609" y="7382"/>
                    <a:pt x="5609" y="7811"/>
                  </a:cubicBezTo>
                  <a:cubicBezTo>
                    <a:pt x="5609" y="8501"/>
                    <a:pt x="5180" y="9096"/>
                    <a:pt x="4537" y="9323"/>
                  </a:cubicBezTo>
                  <a:cubicBezTo>
                    <a:pt x="4108" y="9466"/>
                    <a:pt x="3811" y="9882"/>
                    <a:pt x="3811" y="10347"/>
                  </a:cubicBezTo>
                  <a:cubicBezTo>
                    <a:pt x="3811" y="10549"/>
                    <a:pt x="3644" y="10716"/>
                    <a:pt x="3442" y="10716"/>
                  </a:cubicBezTo>
                  <a:cubicBezTo>
                    <a:pt x="3227" y="10716"/>
                    <a:pt x="3061" y="10549"/>
                    <a:pt x="3061" y="10347"/>
                  </a:cubicBezTo>
                  <a:lnTo>
                    <a:pt x="3061" y="9620"/>
                  </a:lnTo>
                  <a:cubicBezTo>
                    <a:pt x="3061" y="9501"/>
                    <a:pt x="2977" y="9406"/>
                    <a:pt x="2858" y="9406"/>
                  </a:cubicBezTo>
                  <a:cubicBezTo>
                    <a:pt x="2739" y="9406"/>
                    <a:pt x="2644" y="9501"/>
                    <a:pt x="2644" y="9620"/>
                  </a:cubicBezTo>
                  <a:lnTo>
                    <a:pt x="2644" y="10347"/>
                  </a:lnTo>
                  <a:cubicBezTo>
                    <a:pt x="2644" y="10787"/>
                    <a:pt x="3001" y="11144"/>
                    <a:pt x="3454" y="11144"/>
                  </a:cubicBezTo>
                  <a:cubicBezTo>
                    <a:pt x="3894" y="11144"/>
                    <a:pt x="4251" y="10787"/>
                    <a:pt x="4251" y="10347"/>
                  </a:cubicBezTo>
                  <a:cubicBezTo>
                    <a:pt x="4251" y="10061"/>
                    <a:pt x="4430" y="9823"/>
                    <a:pt x="4704" y="9739"/>
                  </a:cubicBezTo>
                  <a:cubicBezTo>
                    <a:pt x="5525" y="9454"/>
                    <a:pt x="6073" y="8692"/>
                    <a:pt x="6073" y="7834"/>
                  </a:cubicBezTo>
                  <a:cubicBezTo>
                    <a:pt x="6073" y="7275"/>
                    <a:pt x="5859" y="6775"/>
                    <a:pt x="5478" y="6382"/>
                  </a:cubicBezTo>
                  <a:cubicBezTo>
                    <a:pt x="5132" y="6048"/>
                    <a:pt x="4692" y="5846"/>
                    <a:pt x="4216" y="5810"/>
                  </a:cubicBezTo>
                  <a:cubicBezTo>
                    <a:pt x="4346" y="5525"/>
                    <a:pt x="4406" y="5215"/>
                    <a:pt x="4406" y="4882"/>
                  </a:cubicBezTo>
                  <a:cubicBezTo>
                    <a:pt x="4406" y="4774"/>
                    <a:pt x="4406" y="4691"/>
                    <a:pt x="4394" y="4584"/>
                  </a:cubicBezTo>
                  <a:cubicBezTo>
                    <a:pt x="4644" y="4477"/>
                    <a:pt x="4894" y="4441"/>
                    <a:pt x="5168" y="4441"/>
                  </a:cubicBezTo>
                  <a:lnTo>
                    <a:pt x="5228" y="4441"/>
                  </a:lnTo>
                  <a:cubicBezTo>
                    <a:pt x="5763" y="4453"/>
                    <a:pt x="6263" y="4655"/>
                    <a:pt x="6632" y="5048"/>
                  </a:cubicBezTo>
                  <a:cubicBezTo>
                    <a:pt x="6680" y="5084"/>
                    <a:pt x="6740" y="5108"/>
                    <a:pt x="6787" y="5108"/>
                  </a:cubicBezTo>
                  <a:cubicBezTo>
                    <a:pt x="6835" y="5108"/>
                    <a:pt x="6894" y="5084"/>
                    <a:pt x="6930" y="5048"/>
                  </a:cubicBezTo>
                  <a:cubicBezTo>
                    <a:pt x="7025" y="4953"/>
                    <a:pt x="7025" y="4822"/>
                    <a:pt x="6930" y="4751"/>
                  </a:cubicBezTo>
                  <a:cubicBezTo>
                    <a:pt x="6478" y="4286"/>
                    <a:pt x="5859" y="4024"/>
                    <a:pt x="5228" y="4001"/>
                  </a:cubicBezTo>
                  <a:lnTo>
                    <a:pt x="5144" y="4001"/>
                  </a:lnTo>
                  <a:cubicBezTo>
                    <a:pt x="4847" y="4001"/>
                    <a:pt x="4549" y="4060"/>
                    <a:pt x="4275" y="4167"/>
                  </a:cubicBezTo>
                  <a:cubicBezTo>
                    <a:pt x="4168" y="3881"/>
                    <a:pt x="4013" y="3620"/>
                    <a:pt x="3799" y="3381"/>
                  </a:cubicBezTo>
                  <a:cubicBezTo>
                    <a:pt x="4049" y="3262"/>
                    <a:pt x="4299" y="3167"/>
                    <a:pt x="4573" y="3131"/>
                  </a:cubicBezTo>
                  <a:cubicBezTo>
                    <a:pt x="4882" y="3405"/>
                    <a:pt x="5299" y="3572"/>
                    <a:pt x="5763" y="3572"/>
                  </a:cubicBezTo>
                  <a:lnTo>
                    <a:pt x="6513" y="3572"/>
                  </a:lnTo>
                  <a:lnTo>
                    <a:pt x="7133" y="4417"/>
                  </a:lnTo>
                  <a:cubicBezTo>
                    <a:pt x="7228" y="4560"/>
                    <a:pt x="7383" y="4643"/>
                    <a:pt x="7549" y="4643"/>
                  </a:cubicBezTo>
                  <a:cubicBezTo>
                    <a:pt x="7680" y="4643"/>
                    <a:pt x="7799" y="4596"/>
                    <a:pt x="7906" y="4513"/>
                  </a:cubicBezTo>
                  <a:cubicBezTo>
                    <a:pt x="8168" y="4894"/>
                    <a:pt x="8347" y="5346"/>
                    <a:pt x="8442" y="5810"/>
                  </a:cubicBezTo>
                  <a:cubicBezTo>
                    <a:pt x="8454" y="5906"/>
                    <a:pt x="8537" y="5989"/>
                    <a:pt x="8645" y="5989"/>
                  </a:cubicBezTo>
                  <a:lnTo>
                    <a:pt x="8680" y="5989"/>
                  </a:lnTo>
                  <a:cubicBezTo>
                    <a:pt x="8799" y="5965"/>
                    <a:pt x="8871" y="5846"/>
                    <a:pt x="8859" y="5727"/>
                  </a:cubicBezTo>
                  <a:cubicBezTo>
                    <a:pt x="8752" y="5167"/>
                    <a:pt x="8514" y="4620"/>
                    <a:pt x="8168" y="4143"/>
                  </a:cubicBezTo>
                  <a:lnTo>
                    <a:pt x="8573" y="3572"/>
                  </a:lnTo>
                  <a:lnTo>
                    <a:pt x="10597" y="3572"/>
                  </a:lnTo>
                  <a:cubicBezTo>
                    <a:pt x="11597" y="3572"/>
                    <a:pt x="12395" y="2774"/>
                    <a:pt x="12395" y="1774"/>
                  </a:cubicBezTo>
                  <a:cubicBezTo>
                    <a:pt x="12443" y="810"/>
                    <a:pt x="11633" y="0"/>
                    <a:pt x="106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95"/>
            <p:cNvSpPr/>
            <p:nvPr/>
          </p:nvSpPr>
          <p:spPr>
            <a:xfrm>
              <a:off x="2089902" y="3485915"/>
              <a:ext cx="20983" cy="8762"/>
            </a:xfrm>
            <a:custGeom>
              <a:rect b="b" l="l" r="r" t="t"/>
              <a:pathLst>
                <a:path extrusionOk="0" h="418" w="1001">
                  <a:moveTo>
                    <a:pt x="226" y="0"/>
                  </a:moveTo>
                  <a:cubicBezTo>
                    <a:pt x="107" y="0"/>
                    <a:pt x="24" y="84"/>
                    <a:pt x="24" y="203"/>
                  </a:cubicBezTo>
                  <a:cubicBezTo>
                    <a:pt x="0" y="310"/>
                    <a:pt x="107" y="417"/>
                    <a:pt x="226" y="417"/>
                  </a:cubicBezTo>
                  <a:lnTo>
                    <a:pt x="798" y="417"/>
                  </a:lnTo>
                  <a:cubicBezTo>
                    <a:pt x="917" y="417"/>
                    <a:pt x="1000" y="322"/>
                    <a:pt x="1000" y="203"/>
                  </a:cubicBezTo>
                  <a:cubicBezTo>
                    <a:pt x="1000" y="84"/>
                    <a:pt x="917" y="0"/>
                    <a:pt x="7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95"/>
            <p:cNvSpPr/>
            <p:nvPr/>
          </p:nvSpPr>
          <p:spPr>
            <a:xfrm>
              <a:off x="2089902" y="3501637"/>
              <a:ext cx="93598" cy="8762"/>
            </a:xfrm>
            <a:custGeom>
              <a:rect b="b" l="l" r="r" t="t"/>
              <a:pathLst>
                <a:path extrusionOk="0" h="418" w="4465">
                  <a:moveTo>
                    <a:pt x="214" y="0"/>
                  </a:moveTo>
                  <a:cubicBezTo>
                    <a:pt x="95" y="0"/>
                    <a:pt x="0" y="96"/>
                    <a:pt x="0" y="215"/>
                  </a:cubicBezTo>
                  <a:cubicBezTo>
                    <a:pt x="0" y="334"/>
                    <a:pt x="95" y="417"/>
                    <a:pt x="214" y="417"/>
                  </a:cubicBezTo>
                  <a:lnTo>
                    <a:pt x="4251" y="417"/>
                  </a:lnTo>
                  <a:cubicBezTo>
                    <a:pt x="4370" y="417"/>
                    <a:pt x="4453" y="334"/>
                    <a:pt x="4453" y="215"/>
                  </a:cubicBezTo>
                  <a:cubicBezTo>
                    <a:pt x="4465" y="108"/>
                    <a:pt x="4370" y="0"/>
                    <a:pt x="42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95"/>
            <p:cNvSpPr/>
            <p:nvPr/>
          </p:nvSpPr>
          <p:spPr>
            <a:xfrm>
              <a:off x="2120591" y="3485412"/>
              <a:ext cx="62908" cy="8762"/>
            </a:xfrm>
            <a:custGeom>
              <a:rect b="b" l="l" r="r" t="t"/>
              <a:pathLst>
                <a:path extrusionOk="0" h="418" w="3001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7"/>
                    <a:pt x="203" y="417"/>
                  </a:cubicBezTo>
                  <a:lnTo>
                    <a:pt x="2787" y="417"/>
                  </a:lnTo>
                  <a:cubicBezTo>
                    <a:pt x="2906" y="417"/>
                    <a:pt x="2989" y="334"/>
                    <a:pt x="2989" y="215"/>
                  </a:cubicBezTo>
                  <a:cubicBezTo>
                    <a:pt x="3001" y="96"/>
                    <a:pt x="2906" y="1"/>
                    <a:pt x="27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95"/>
            <p:cNvSpPr/>
            <p:nvPr/>
          </p:nvSpPr>
          <p:spPr>
            <a:xfrm>
              <a:off x="2113359" y="3578653"/>
              <a:ext cx="12242" cy="34819"/>
            </a:xfrm>
            <a:custGeom>
              <a:rect b="b" l="l" r="r" t="t"/>
              <a:pathLst>
                <a:path extrusionOk="0" h="1661" w="584">
                  <a:moveTo>
                    <a:pt x="284" y="1"/>
                  </a:moveTo>
                  <a:cubicBezTo>
                    <a:pt x="269" y="1"/>
                    <a:pt x="254" y="2"/>
                    <a:pt x="238" y="6"/>
                  </a:cubicBezTo>
                  <a:cubicBezTo>
                    <a:pt x="119" y="29"/>
                    <a:pt x="48" y="136"/>
                    <a:pt x="72" y="256"/>
                  </a:cubicBezTo>
                  <a:cubicBezTo>
                    <a:pt x="155" y="637"/>
                    <a:pt x="155" y="1006"/>
                    <a:pt x="48" y="1375"/>
                  </a:cubicBezTo>
                  <a:cubicBezTo>
                    <a:pt x="0" y="1494"/>
                    <a:pt x="72" y="1613"/>
                    <a:pt x="179" y="1649"/>
                  </a:cubicBezTo>
                  <a:cubicBezTo>
                    <a:pt x="191" y="1649"/>
                    <a:pt x="227" y="1660"/>
                    <a:pt x="238" y="1660"/>
                  </a:cubicBezTo>
                  <a:cubicBezTo>
                    <a:pt x="334" y="1660"/>
                    <a:pt x="417" y="1601"/>
                    <a:pt x="453" y="1494"/>
                  </a:cubicBezTo>
                  <a:cubicBezTo>
                    <a:pt x="572" y="1065"/>
                    <a:pt x="584" y="613"/>
                    <a:pt x="488" y="172"/>
                  </a:cubicBezTo>
                  <a:cubicBezTo>
                    <a:pt x="468" y="69"/>
                    <a:pt x="384" y="1"/>
                    <a:pt x="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4" name="Google Shape;1084;p95"/>
          <p:cNvSpPr/>
          <p:nvPr/>
        </p:nvSpPr>
        <p:spPr>
          <a:xfrm>
            <a:off x="3228813" y="3585010"/>
            <a:ext cx="317351" cy="263033"/>
          </a:xfrm>
          <a:custGeom>
            <a:rect b="b" l="l" r="r" t="t"/>
            <a:pathLst>
              <a:path extrusionOk="0" h="12169" w="14682">
                <a:moveTo>
                  <a:pt x="2909" y="405"/>
                </a:moveTo>
                <a:cubicBezTo>
                  <a:pt x="3897" y="405"/>
                  <a:pt x="4742" y="1069"/>
                  <a:pt x="4978" y="2037"/>
                </a:cubicBezTo>
                <a:cubicBezTo>
                  <a:pt x="4775" y="2311"/>
                  <a:pt x="4644" y="2668"/>
                  <a:pt x="4644" y="3061"/>
                </a:cubicBezTo>
                <a:cubicBezTo>
                  <a:pt x="4644" y="3251"/>
                  <a:pt x="4668" y="3442"/>
                  <a:pt x="4740" y="3620"/>
                </a:cubicBezTo>
                <a:cubicBezTo>
                  <a:pt x="4537" y="3989"/>
                  <a:pt x="4240" y="4263"/>
                  <a:pt x="3870" y="4442"/>
                </a:cubicBezTo>
                <a:cubicBezTo>
                  <a:pt x="3787" y="4478"/>
                  <a:pt x="3751" y="4549"/>
                  <a:pt x="3751" y="4632"/>
                </a:cubicBezTo>
                <a:lnTo>
                  <a:pt x="3751" y="5180"/>
                </a:lnTo>
                <a:cubicBezTo>
                  <a:pt x="3751" y="5251"/>
                  <a:pt x="3692" y="5275"/>
                  <a:pt x="3668" y="5287"/>
                </a:cubicBezTo>
                <a:cubicBezTo>
                  <a:pt x="3657" y="5298"/>
                  <a:pt x="3638" y="5307"/>
                  <a:pt x="3617" y="5307"/>
                </a:cubicBezTo>
                <a:cubicBezTo>
                  <a:pt x="3592" y="5307"/>
                  <a:pt x="3563" y="5295"/>
                  <a:pt x="3537" y="5263"/>
                </a:cubicBezTo>
                <a:lnTo>
                  <a:pt x="3001" y="4728"/>
                </a:lnTo>
                <a:cubicBezTo>
                  <a:pt x="2954" y="4680"/>
                  <a:pt x="2918" y="4668"/>
                  <a:pt x="2858" y="4668"/>
                </a:cubicBezTo>
                <a:cubicBezTo>
                  <a:pt x="1692" y="4632"/>
                  <a:pt x="751" y="3668"/>
                  <a:pt x="787" y="2489"/>
                </a:cubicBezTo>
                <a:cubicBezTo>
                  <a:pt x="811" y="1358"/>
                  <a:pt x="1751" y="429"/>
                  <a:pt x="2882" y="406"/>
                </a:cubicBezTo>
                <a:cubicBezTo>
                  <a:pt x="2891" y="406"/>
                  <a:pt x="2900" y="405"/>
                  <a:pt x="2909" y="405"/>
                </a:cubicBezTo>
                <a:close/>
                <a:moveTo>
                  <a:pt x="2239" y="6085"/>
                </a:moveTo>
                <a:cubicBezTo>
                  <a:pt x="2227" y="6204"/>
                  <a:pt x="2215" y="6335"/>
                  <a:pt x="2227" y="6454"/>
                </a:cubicBezTo>
                <a:lnTo>
                  <a:pt x="2227" y="6466"/>
                </a:lnTo>
                <a:cubicBezTo>
                  <a:pt x="2275" y="6883"/>
                  <a:pt x="2418" y="7252"/>
                  <a:pt x="2632" y="7597"/>
                </a:cubicBezTo>
                <a:cubicBezTo>
                  <a:pt x="2335" y="8109"/>
                  <a:pt x="1787" y="8430"/>
                  <a:pt x="1168" y="8430"/>
                </a:cubicBezTo>
                <a:cubicBezTo>
                  <a:pt x="989" y="8430"/>
                  <a:pt x="811" y="8407"/>
                  <a:pt x="632" y="8347"/>
                </a:cubicBezTo>
                <a:cubicBezTo>
                  <a:pt x="572" y="8180"/>
                  <a:pt x="549" y="8002"/>
                  <a:pt x="549" y="7811"/>
                </a:cubicBezTo>
                <a:cubicBezTo>
                  <a:pt x="549" y="6859"/>
                  <a:pt x="1311" y="6097"/>
                  <a:pt x="2239" y="6085"/>
                </a:cubicBezTo>
                <a:close/>
                <a:moveTo>
                  <a:pt x="4097" y="5442"/>
                </a:moveTo>
                <a:cubicBezTo>
                  <a:pt x="5133" y="5621"/>
                  <a:pt x="5930" y="6442"/>
                  <a:pt x="6073" y="7502"/>
                </a:cubicBezTo>
                <a:cubicBezTo>
                  <a:pt x="6097" y="7752"/>
                  <a:pt x="6085" y="8002"/>
                  <a:pt x="6037" y="8252"/>
                </a:cubicBezTo>
                <a:cubicBezTo>
                  <a:pt x="5811" y="8359"/>
                  <a:pt x="5561" y="8430"/>
                  <a:pt x="5311" y="8466"/>
                </a:cubicBezTo>
                <a:cubicBezTo>
                  <a:pt x="5211" y="8479"/>
                  <a:pt x="5111" y="8485"/>
                  <a:pt x="5012" y="8485"/>
                </a:cubicBezTo>
                <a:cubicBezTo>
                  <a:pt x="3849" y="8485"/>
                  <a:pt x="2845" y="7604"/>
                  <a:pt x="2692" y="6418"/>
                </a:cubicBezTo>
                <a:lnTo>
                  <a:pt x="2692" y="6406"/>
                </a:lnTo>
                <a:cubicBezTo>
                  <a:pt x="2644" y="6037"/>
                  <a:pt x="2858" y="5668"/>
                  <a:pt x="3192" y="5513"/>
                </a:cubicBezTo>
                <a:lnTo>
                  <a:pt x="3239" y="5561"/>
                </a:lnTo>
                <a:cubicBezTo>
                  <a:pt x="3347" y="5668"/>
                  <a:pt x="3489" y="5728"/>
                  <a:pt x="3620" y="5728"/>
                </a:cubicBezTo>
                <a:cubicBezTo>
                  <a:pt x="3704" y="5728"/>
                  <a:pt x="3775" y="5704"/>
                  <a:pt x="3835" y="5680"/>
                </a:cubicBezTo>
                <a:cubicBezTo>
                  <a:pt x="3954" y="5632"/>
                  <a:pt x="4037" y="5549"/>
                  <a:pt x="4097" y="5442"/>
                </a:cubicBezTo>
                <a:close/>
                <a:moveTo>
                  <a:pt x="10276" y="7573"/>
                </a:moveTo>
                <a:cubicBezTo>
                  <a:pt x="10621" y="8049"/>
                  <a:pt x="11288" y="8716"/>
                  <a:pt x="12455" y="8942"/>
                </a:cubicBezTo>
                <a:cubicBezTo>
                  <a:pt x="12467" y="9002"/>
                  <a:pt x="12491" y="9038"/>
                  <a:pt x="12538" y="9085"/>
                </a:cubicBezTo>
                <a:cubicBezTo>
                  <a:pt x="12580" y="9109"/>
                  <a:pt x="12626" y="9121"/>
                  <a:pt x="12669" y="9121"/>
                </a:cubicBezTo>
                <a:cubicBezTo>
                  <a:pt x="12737" y="9121"/>
                  <a:pt x="12800" y="9091"/>
                  <a:pt x="12836" y="9026"/>
                </a:cubicBezTo>
                <a:cubicBezTo>
                  <a:pt x="12932" y="8885"/>
                  <a:pt x="13084" y="8809"/>
                  <a:pt x="13240" y="8809"/>
                </a:cubicBezTo>
                <a:cubicBezTo>
                  <a:pt x="13334" y="8809"/>
                  <a:pt x="13429" y="8836"/>
                  <a:pt x="13515" y="8895"/>
                </a:cubicBezTo>
                <a:cubicBezTo>
                  <a:pt x="13610" y="8966"/>
                  <a:pt x="13693" y="9073"/>
                  <a:pt x="13717" y="9204"/>
                </a:cubicBezTo>
                <a:cubicBezTo>
                  <a:pt x="13753" y="9323"/>
                  <a:pt x="13717" y="9454"/>
                  <a:pt x="13645" y="9562"/>
                </a:cubicBezTo>
                <a:cubicBezTo>
                  <a:pt x="13550" y="9681"/>
                  <a:pt x="13455" y="9740"/>
                  <a:pt x="13312" y="9776"/>
                </a:cubicBezTo>
                <a:cubicBezTo>
                  <a:pt x="13283" y="9782"/>
                  <a:pt x="13254" y="9785"/>
                  <a:pt x="13224" y="9785"/>
                </a:cubicBezTo>
                <a:cubicBezTo>
                  <a:pt x="13131" y="9785"/>
                  <a:pt x="13036" y="9756"/>
                  <a:pt x="12955" y="9692"/>
                </a:cubicBezTo>
                <a:cubicBezTo>
                  <a:pt x="12919" y="9675"/>
                  <a:pt x="12877" y="9665"/>
                  <a:pt x="12835" y="9665"/>
                </a:cubicBezTo>
                <a:cubicBezTo>
                  <a:pt x="12765" y="9665"/>
                  <a:pt x="12695" y="9692"/>
                  <a:pt x="12657" y="9752"/>
                </a:cubicBezTo>
                <a:cubicBezTo>
                  <a:pt x="12598" y="9859"/>
                  <a:pt x="12622" y="9990"/>
                  <a:pt x="12717" y="10050"/>
                </a:cubicBezTo>
                <a:cubicBezTo>
                  <a:pt x="12764" y="10085"/>
                  <a:pt x="12800" y="10097"/>
                  <a:pt x="12836" y="10133"/>
                </a:cubicBezTo>
                <a:cubicBezTo>
                  <a:pt x="12741" y="11038"/>
                  <a:pt x="11967" y="11740"/>
                  <a:pt x="11038" y="11740"/>
                </a:cubicBezTo>
                <a:cubicBezTo>
                  <a:pt x="10038" y="11740"/>
                  <a:pt x="9216" y="10919"/>
                  <a:pt x="9216" y="9919"/>
                </a:cubicBezTo>
                <a:lnTo>
                  <a:pt x="9216" y="9216"/>
                </a:lnTo>
                <a:cubicBezTo>
                  <a:pt x="9216" y="8502"/>
                  <a:pt x="9633" y="7871"/>
                  <a:pt x="10276" y="7573"/>
                </a:cubicBezTo>
                <a:close/>
                <a:moveTo>
                  <a:pt x="2882" y="1"/>
                </a:moveTo>
                <a:cubicBezTo>
                  <a:pt x="2227" y="13"/>
                  <a:pt x="1584" y="263"/>
                  <a:pt x="1132" y="739"/>
                </a:cubicBezTo>
                <a:cubicBezTo>
                  <a:pt x="656" y="1215"/>
                  <a:pt x="382" y="1846"/>
                  <a:pt x="370" y="2501"/>
                </a:cubicBezTo>
                <a:cubicBezTo>
                  <a:pt x="334" y="3870"/>
                  <a:pt x="1406" y="5025"/>
                  <a:pt x="2763" y="5097"/>
                </a:cubicBezTo>
                <a:lnTo>
                  <a:pt x="2870" y="5204"/>
                </a:lnTo>
                <a:cubicBezTo>
                  <a:pt x="2692" y="5323"/>
                  <a:pt x="2525" y="5478"/>
                  <a:pt x="2418" y="5668"/>
                </a:cubicBezTo>
                <a:lnTo>
                  <a:pt x="2287" y="5668"/>
                </a:lnTo>
                <a:cubicBezTo>
                  <a:pt x="1096" y="5668"/>
                  <a:pt x="132" y="6633"/>
                  <a:pt x="132" y="7823"/>
                </a:cubicBezTo>
                <a:cubicBezTo>
                  <a:pt x="132" y="8097"/>
                  <a:pt x="180" y="8347"/>
                  <a:pt x="275" y="8597"/>
                </a:cubicBezTo>
                <a:cubicBezTo>
                  <a:pt x="299" y="8633"/>
                  <a:pt x="310" y="8645"/>
                  <a:pt x="322" y="8669"/>
                </a:cubicBezTo>
                <a:cubicBezTo>
                  <a:pt x="180" y="8811"/>
                  <a:pt x="72" y="8990"/>
                  <a:pt x="37" y="9181"/>
                </a:cubicBezTo>
                <a:cubicBezTo>
                  <a:pt x="1" y="9419"/>
                  <a:pt x="37" y="9657"/>
                  <a:pt x="180" y="9859"/>
                </a:cubicBezTo>
                <a:cubicBezTo>
                  <a:pt x="310" y="10073"/>
                  <a:pt x="513" y="10204"/>
                  <a:pt x="751" y="10252"/>
                </a:cubicBezTo>
                <a:cubicBezTo>
                  <a:pt x="811" y="10264"/>
                  <a:pt x="870" y="10264"/>
                  <a:pt x="930" y="10264"/>
                </a:cubicBezTo>
                <a:lnTo>
                  <a:pt x="1013" y="10264"/>
                </a:lnTo>
                <a:cubicBezTo>
                  <a:pt x="1263" y="11371"/>
                  <a:pt x="2239" y="12169"/>
                  <a:pt x="3358" y="12169"/>
                </a:cubicBezTo>
                <a:lnTo>
                  <a:pt x="3406" y="12169"/>
                </a:lnTo>
                <a:cubicBezTo>
                  <a:pt x="3894" y="12157"/>
                  <a:pt x="4359" y="12002"/>
                  <a:pt x="4740" y="11728"/>
                </a:cubicBezTo>
                <a:cubicBezTo>
                  <a:pt x="4847" y="11645"/>
                  <a:pt x="4859" y="11514"/>
                  <a:pt x="4787" y="11431"/>
                </a:cubicBezTo>
                <a:cubicBezTo>
                  <a:pt x="4746" y="11368"/>
                  <a:pt x="4684" y="11338"/>
                  <a:pt x="4620" y="11338"/>
                </a:cubicBezTo>
                <a:cubicBezTo>
                  <a:pt x="4575" y="11338"/>
                  <a:pt x="4529" y="11353"/>
                  <a:pt x="4490" y="11383"/>
                </a:cubicBezTo>
                <a:cubicBezTo>
                  <a:pt x="4156" y="11609"/>
                  <a:pt x="3775" y="11740"/>
                  <a:pt x="3394" y="11740"/>
                </a:cubicBezTo>
                <a:cubicBezTo>
                  <a:pt x="3386" y="11740"/>
                  <a:pt x="3378" y="11740"/>
                  <a:pt x="3370" y="11740"/>
                </a:cubicBezTo>
                <a:cubicBezTo>
                  <a:pt x="2427" y="11740"/>
                  <a:pt x="1607" y="11065"/>
                  <a:pt x="1406" y="10121"/>
                </a:cubicBezTo>
                <a:cubicBezTo>
                  <a:pt x="1406" y="10121"/>
                  <a:pt x="1430" y="10121"/>
                  <a:pt x="1430" y="10097"/>
                </a:cubicBezTo>
                <a:cubicBezTo>
                  <a:pt x="1525" y="10038"/>
                  <a:pt x="1549" y="9907"/>
                  <a:pt x="1489" y="9800"/>
                </a:cubicBezTo>
                <a:cubicBezTo>
                  <a:pt x="1451" y="9739"/>
                  <a:pt x="1380" y="9708"/>
                  <a:pt x="1309" y="9708"/>
                </a:cubicBezTo>
                <a:cubicBezTo>
                  <a:pt x="1268" y="9708"/>
                  <a:pt x="1226" y="9718"/>
                  <a:pt x="1192" y="9740"/>
                </a:cubicBezTo>
                <a:cubicBezTo>
                  <a:pt x="1110" y="9803"/>
                  <a:pt x="1016" y="9832"/>
                  <a:pt x="923" y="9832"/>
                </a:cubicBezTo>
                <a:cubicBezTo>
                  <a:pt x="893" y="9832"/>
                  <a:pt x="863" y="9829"/>
                  <a:pt x="834" y="9823"/>
                </a:cubicBezTo>
                <a:cubicBezTo>
                  <a:pt x="715" y="9788"/>
                  <a:pt x="596" y="9728"/>
                  <a:pt x="513" y="9609"/>
                </a:cubicBezTo>
                <a:cubicBezTo>
                  <a:pt x="441" y="9502"/>
                  <a:pt x="418" y="9371"/>
                  <a:pt x="441" y="9252"/>
                </a:cubicBezTo>
                <a:cubicBezTo>
                  <a:pt x="477" y="9133"/>
                  <a:pt x="537" y="9014"/>
                  <a:pt x="656" y="8942"/>
                </a:cubicBezTo>
                <a:cubicBezTo>
                  <a:pt x="737" y="8884"/>
                  <a:pt x="829" y="8856"/>
                  <a:pt x="921" y="8856"/>
                </a:cubicBezTo>
                <a:cubicBezTo>
                  <a:pt x="1074" y="8856"/>
                  <a:pt x="1226" y="8932"/>
                  <a:pt x="1323" y="9073"/>
                </a:cubicBezTo>
                <a:cubicBezTo>
                  <a:pt x="1359" y="9139"/>
                  <a:pt x="1421" y="9169"/>
                  <a:pt x="1489" y="9169"/>
                </a:cubicBezTo>
                <a:cubicBezTo>
                  <a:pt x="1533" y="9169"/>
                  <a:pt x="1578" y="9156"/>
                  <a:pt x="1620" y="9133"/>
                </a:cubicBezTo>
                <a:cubicBezTo>
                  <a:pt x="1727" y="9073"/>
                  <a:pt x="1739" y="8942"/>
                  <a:pt x="1680" y="8835"/>
                </a:cubicBezTo>
                <a:cubicBezTo>
                  <a:pt x="1680" y="8823"/>
                  <a:pt x="1668" y="8823"/>
                  <a:pt x="1668" y="8811"/>
                </a:cubicBezTo>
                <a:cubicBezTo>
                  <a:pt x="2168" y="8692"/>
                  <a:pt x="2620" y="8395"/>
                  <a:pt x="2930" y="7978"/>
                </a:cubicBezTo>
                <a:cubicBezTo>
                  <a:pt x="3454" y="8549"/>
                  <a:pt x="4192" y="8930"/>
                  <a:pt x="5013" y="8930"/>
                </a:cubicBezTo>
                <a:cubicBezTo>
                  <a:pt x="5121" y="8930"/>
                  <a:pt x="5240" y="8930"/>
                  <a:pt x="5335" y="8907"/>
                </a:cubicBezTo>
                <a:lnTo>
                  <a:pt x="5335" y="9764"/>
                </a:lnTo>
                <a:cubicBezTo>
                  <a:pt x="5335" y="10073"/>
                  <a:pt x="5263" y="10371"/>
                  <a:pt x="5133" y="10657"/>
                </a:cubicBezTo>
                <a:cubicBezTo>
                  <a:pt x="5073" y="10752"/>
                  <a:pt x="5121" y="10895"/>
                  <a:pt x="5216" y="10931"/>
                </a:cubicBezTo>
                <a:cubicBezTo>
                  <a:pt x="5252" y="10955"/>
                  <a:pt x="5275" y="10966"/>
                  <a:pt x="5323" y="10966"/>
                </a:cubicBezTo>
                <a:cubicBezTo>
                  <a:pt x="5394" y="10966"/>
                  <a:pt x="5478" y="10919"/>
                  <a:pt x="5514" y="10847"/>
                </a:cubicBezTo>
                <a:cubicBezTo>
                  <a:pt x="5692" y="10502"/>
                  <a:pt x="5775" y="10145"/>
                  <a:pt x="5775" y="9764"/>
                </a:cubicBezTo>
                <a:lnTo>
                  <a:pt x="5775" y="8883"/>
                </a:lnTo>
                <a:lnTo>
                  <a:pt x="5775" y="8835"/>
                </a:lnTo>
                <a:cubicBezTo>
                  <a:pt x="5966" y="8776"/>
                  <a:pt x="6145" y="8704"/>
                  <a:pt x="6323" y="8609"/>
                </a:cubicBezTo>
                <a:cubicBezTo>
                  <a:pt x="6383" y="8585"/>
                  <a:pt x="6406" y="8538"/>
                  <a:pt x="6430" y="8478"/>
                </a:cubicBezTo>
                <a:cubicBezTo>
                  <a:pt x="6514" y="8157"/>
                  <a:pt x="6526" y="7811"/>
                  <a:pt x="6490" y="7466"/>
                </a:cubicBezTo>
                <a:cubicBezTo>
                  <a:pt x="6406" y="6847"/>
                  <a:pt x="6109" y="6263"/>
                  <a:pt x="5668" y="5811"/>
                </a:cubicBezTo>
                <a:cubicBezTo>
                  <a:pt x="5263" y="5418"/>
                  <a:pt x="4728" y="5156"/>
                  <a:pt x="4180" y="5061"/>
                </a:cubicBezTo>
                <a:lnTo>
                  <a:pt x="4180" y="4787"/>
                </a:lnTo>
                <a:cubicBezTo>
                  <a:pt x="4490" y="4609"/>
                  <a:pt x="4763" y="4370"/>
                  <a:pt x="4966" y="4085"/>
                </a:cubicBezTo>
                <a:cubicBezTo>
                  <a:pt x="5275" y="4525"/>
                  <a:pt x="5787" y="4799"/>
                  <a:pt x="6371" y="4799"/>
                </a:cubicBezTo>
                <a:lnTo>
                  <a:pt x="10264" y="4799"/>
                </a:lnTo>
                <a:lnTo>
                  <a:pt x="10431" y="5073"/>
                </a:lnTo>
                <a:cubicBezTo>
                  <a:pt x="9788" y="5263"/>
                  <a:pt x="9240" y="5656"/>
                  <a:pt x="8835" y="6168"/>
                </a:cubicBezTo>
                <a:cubicBezTo>
                  <a:pt x="8764" y="6263"/>
                  <a:pt x="8776" y="6394"/>
                  <a:pt x="8883" y="6466"/>
                </a:cubicBezTo>
                <a:cubicBezTo>
                  <a:pt x="8931" y="6502"/>
                  <a:pt x="8966" y="6514"/>
                  <a:pt x="9014" y="6514"/>
                </a:cubicBezTo>
                <a:cubicBezTo>
                  <a:pt x="9073" y="6514"/>
                  <a:pt x="9145" y="6490"/>
                  <a:pt x="9193" y="6430"/>
                </a:cubicBezTo>
                <a:cubicBezTo>
                  <a:pt x="9562" y="5930"/>
                  <a:pt x="10086" y="5597"/>
                  <a:pt x="10681" y="5442"/>
                </a:cubicBezTo>
                <a:lnTo>
                  <a:pt x="10717" y="5490"/>
                </a:lnTo>
                <a:cubicBezTo>
                  <a:pt x="10800" y="5632"/>
                  <a:pt x="10967" y="5728"/>
                  <a:pt x="11145" y="5728"/>
                </a:cubicBezTo>
                <a:cubicBezTo>
                  <a:pt x="11324" y="5728"/>
                  <a:pt x="11490" y="5632"/>
                  <a:pt x="11574" y="5490"/>
                </a:cubicBezTo>
                <a:lnTo>
                  <a:pt x="11645" y="5371"/>
                </a:lnTo>
                <a:cubicBezTo>
                  <a:pt x="12288" y="5442"/>
                  <a:pt x="12872" y="5740"/>
                  <a:pt x="13312" y="6204"/>
                </a:cubicBezTo>
                <a:cubicBezTo>
                  <a:pt x="13776" y="6692"/>
                  <a:pt x="14026" y="7347"/>
                  <a:pt x="14026" y="8038"/>
                </a:cubicBezTo>
                <a:lnTo>
                  <a:pt x="14026" y="8597"/>
                </a:lnTo>
                <a:cubicBezTo>
                  <a:pt x="14026" y="8657"/>
                  <a:pt x="14026" y="8716"/>
                  <a:pt x="14015" y="8788"/>
                </a:cubicBezTo>
                <a:cubicBezTo>
                  <a:pt x="13955" y="8680"/>
                  <a:pt x="13872" y="8597"/>
                  <a:pt x="13765" y="8538"/>
                </a:cubicBezTo>
                <a:cubicBezTo>
                  <a:pt x="13607" y="8431"/>
                  <a:pt x="13436" y="8382"/>
                  <a:pt x="13269" y="8382"/>
                </a:cubicBezTo>
                <a:cubicBezTo>
                  <a:pt x="13081" y="8382"/>
                  <a:pt x="12898" y="8443"/>
                  <a:pt x="12741" y="8549"/>
                </a:cubicBezTo>
                <a:cubicBezTo>
                  <a:pt x="11490" y="8371"/>
                  <a:pt x="10848" y="7633"/>
                  <a:pt x="10562" y="7180"/>
                </a:cubicBezTo>
                <a:lnTo>
                  <a:pt x="10300" y="6752"/>
                </a:lnTo>
                <a:cubicBezTo>
                  <a:pt x="10262" y="6683"/>
                  <a:pt x="10189" y="6648"/>
                  <a:pt x="10116" y="6648"/>
                </a:cubicBezTo>
                <a:cubicBezTo>
                  <a:pt x="10076" y="6648"/>
                  <a:pt x="10036" y="6659"/>
                  <a:pt x="10002" y="6680"/>
                </a:cubicBezTo>
                <a:cubicBezTo>
                  <a:pt x="9895" y="6740"/>
                  <a:pt x="9859" y="6871"/>
                  <a:pt x="9919" y="6978"/>
                </a:cubicBezTo>
                <a:lnTo>
                  <a:pt x="10062" y="7192"/>
                </a:lnTo>
                <a:cubicBezTo>
                  <a:pt x="9300" y="7573"/>
                  <a:pt x="8812" y="8347"/>
                  <a:pt x="8812" y="9204"/>
                </a:cubicBezTo>
                <a:cubicBezTo>
                  <a:pt x="8704" y="9026"/>
                  <a:pt x="8657" y="8823"/>
                  <a:pt x="8657" y="8609"/>
                </a:cubicBezTo>
                <a:lnTo>
                  <a:pt x="8657" y="8049"/>
                </a:lnTo>
                <a:cubicBezTo>
                  <a:pt x="8657" y="7787"/>
                  <a:pt x="8692" y="7537"/>
                  <a:pt x="8764" y="7299"/>
                </a:cubicBezTo>
                <a:cubicBezTo>
                  <a:pt x="8788" y="7180"/>
                  <a:pt x="8728" y="7061"/>
                  <a:pt x="8609" y="7037"/>
                </a:cubicBezTo>
                <a:cubicBezTo>
                  <a:pt x="8586" y="7030"/>
                  <a:pt x="8563" y="7027"/>
                  <a:pt x="8540" y="7027"/>
                </a:cubicBezTo>
                <a:cubicBezTo>
                  <a:pt x="8447" y="7027"/>
                  <a:pt x="8366" y="7084"/>
                  <a:pt x="8347" y="7180"/>
                </a:cubicBezTo>
                <a:cubicBezTo>
                  <a:pt x="8276" y="7466"/>
                  <a:pt x="8228" y="7752"/>
                  <a:pt x="8228" y="8049"/>
                </a:cubicBezTo>
                <a:lnTo>
                  <a:pt x="8228" y="8609"/>
                </a:lnTo>
                <a:cubicBezTo>
                  <a:pt x="8228" y="9097"/>
                  <a:pt x="8431" y="9562"/>
                  <a:pt x="8812" y="9871"/>
                </a:cubicBezTo>
                <a:lnTo>
                  <a:pt x="8812" y="9907"/>
                </a:lnTo>
                <a:cubicBezTo>
                  <a:pt x="8812" y="11145"/>
                  <a:pt x="9824" y="12157"/>
                  <a:pt x="11050" y="12157"/>
                </a:cubicBezTo>
                <a:cubicBezTo>
                  <a:pt x="12181" y="12157"/>
                  <a:pt x="13122" y="11300"/>
                  <a:pt x="13276" y="10204"/>
                </a:cubicBezTo>
                <a:cubicBezTo>
                  <a:pt x="13312" y="10204"/>
                  <a:pt x="13360" y="10204"/>
                  <a:pt x="13419" y="10193"/>
                </a:cubicBezTo>
                <a:cubicBezTo>
                  <a:pt x="13657" y="10145"/>
                  <a:pt x="13872" y="10014"/>
                  <a:pt x="14003" y="9800"/>
                </a:cubicBezTo>
                <a:cubicBezTo>
                  <a:pt x="14026" y="9752"/>
                  <a:pt x="14062" y="9716"/>
                  <a:pt x="14074" y="9657"/>
                </a:cubicBezTo>
                <a:cubicBezTo>
                  <a:pt x="14312" y="9359"/>
                  <a:pt x="14443" y="8978"/>
                  <a:pt x="14443" y="8609"/>
                </a:cubicBezTo>
                <a:lnTo>
                  <a:pt x="14443" y="8049"/>
                </a:lnTo>
                <a:cubicBezTo>
                  <a:pt x="14443" y="7264"/>
                  <a:pt x="14146" y="6502"/>
                  <a:pt x="13610" y="5918"/>
                </a:cubicBezTo>
                <a:cubicBezTo>
                  <a:pt x="13134" y="5430"/>
                  <a:pt x="12526" y="5097"/>
                  <a:pt x="11860" y="4978"/>
                </a:cubicBezTo>
                <a:lnTo>
                  <a:pt x="11979" y="4787"/>
                </a:lnTo>
                <a:lnTo>
                  <a:pt x="12955" y="4787"/>
                </a:lnTo>
                <a:cubicBezTo>
                  <a:pt x="13907" y="4787"/>
                  <a:pt x="14681" y="4013"/>
                  <a:pt x="14681" y="3061"/>
                </a:cubicBezTo>
                <a:cubicBezTo>
                  <a:pt x="14681" y="2108"/>
                  <a:pt x="13907" y="1334"/>
                  <a:pt x="12955" y="1334"/>
                </a:cubicBezTo>
                <a:lnTo>
                  <a:pt x="8347" y="1334"/>
                </a:lnTo>
                <a:cubicBezTo>
                  <a:pt x="8228" y="1334"/>
                  <a:pt x="8133" y="1430"/>
                  <a:pt x="8133" y="1549"/>
                </a:cubicBezTo>
                <a:cubicBezTo>
                  <a:pt x="8133" y="1656"/>
                  <a:pt x="8228" y="1751"/>
                  <a:pt x="8347" y="1751"/>
                </a:cubicBezTo>
                <a:lnTo>
                  <a:pt x="12955" y="1751"/>
                </a:lnTo>
                <a:cubicBezTo>
                  <a:pt x="13669" y="1751"/>
                  <a:pt x="14253" y="2334"/>
                  <a:pt x="14253" y="3049"/>
                </a:cubicBezTo>
                <a:cubicBezTo>
                  <a:pt x="14253" y="3763"/>
                  <a:pt x="13669" y="4347"/>
                  <a:pt x="12955" y="4347"/>
                </a:cubicBezTo>
                <a:lnTo>
                  <a:pt x="11860" y="4347"/>
                </a:lnTo>
                <a:cubicBezTo>
                  <a:pt x="11788" y="4347"/>
                  <a:pt x="11705" y="4382"/>
                  <a:pt x="11681" y="4442"/>
                </a:cubicBezTo>
                <a:lnTo>
                  <a:pt x="11193" y="5251"/>
                </a:lnTo>
                <a:cubicBezTo>
                  <a:pt x="11169" y="5275"/>
                  <a:pt x="11145" y="5275"/>
                  <a:pt x="11133" y="5275"/>
                </a:cubicBezTo>
                <a:cubicBezTo>
                  <a:pt x="11109" y="5275"/>
                  <a:pt x="11086" y="5275"/>
                  <a:pt x="11074" y="5251"/>
                </a:cubicBezTo>
                <a:lnTo>
                  <a:pt x="10574" y="4442"/>
                </a:lnTo>
                <a:cubicBezTo>
                  <a:pt x="10538" y="4382"/>
                  <a:pt x="10478" y="4347"/>
                  <a:pt x="10395" y="4347"/>
                </a:cubicBezTo>
                <a:lnTo>
                  <a:pt x="6383" y="4347"/>
                </a:lnTo>
                <a:cubicBezTo>
                  <a:pt x="5668" y="4347"/>
                  <a:pt x="5085" y="3763"/>
                  <a:pt x="5085" y="3049"/>
                </a:cubicBezTo>
                <a:cubicBezTo>
                  <a:pt x="5085" y="2334"/>
                  <a:pt x="5668" y="1751"/>
                  <a:pt x="6383" y="1751"/>
                </a:cubicBezTo>
                <a:lnTo>
                  <a:pt x="7288" y="1751"/>
                </a:lnTo>
                <a:cubicBezTo>
                  <a:pt x="7407" y="1751"/>
                  <a:pt x="7502" y="1656"/>
                  <a:pt x="7502" y="1549"/>
                </a:cubicBezTo>
                <a:cubicBezTo>
                  <a:pt x="7502" y="1430"/>
                  <a:pt x="7407" y="1334"/>
                  <a:pt x="7288" y="1334"/>
                </a:cubicBezTo>
                <a:lnTo>
                  <a:pt x="6383" y="1334"/>
                </a:lnTo>
                <a:cubicBezTo>
                  <a:pt x="5990" y="1334"/>
                  <a:pt x="5621" y="1465"/>
                  <a:pt x="5335" y="1691"/>
                </a:cubicBezTo>
                <a:cubicBezTo>
                  <a:pt x="4978" y="679"/>
                  <a:pt x="4025" y="1"/>
                  <a:pt x="29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5" name="Google Shape;1085;p95"/>
          <p:cNvGrpSpPr/>
          <p:nvPr/>
        </p:nvGrpSpPr>
        <p:grpSpPr>
          <a:xfrm>
            <a:off x="3228849" y="1903849"/>
            <a:ext cx="317322" cy="269208"/>
            <a:chOff x="6839280" y="2253719"/>
            <a:chExt cx="307750" cy="261088"/>
          </a:xfrm>
        </p:grpSpPr>
        <p:sp>
          <p:nvSpPr>
            <p:cNvPr id="1086" name="Google Shape;1086;p95"/>
            <p:cNvSpPr/>
            <p:nvPr/>
          </p:nvSpPr>
          <p:spPr>
            <a:xfrm>
              <a:off x="6839280" y="2253719"/>
              <a:ext cx="307750" cy="261088"/>
            </a:xfrm>
            <a:custGeom>
              <a:rect b="b" l="l" r="r" t="t"/>
              <a:pathLst>
                <a:path extrusionOk="0" h="12455" w="14681">
                  <a:moveTo>
                    <a:pt x="8883" y="3894"/>
                  </a:moveTo>
                  <a:cubicBezTo>
                    <a:pt x="8954" y="4025"/>
                    <a:pt x="9025" y="4156"/>
                    <a:pt x="9121" y="4275"/>
                  </a:cubicBezTo>
                  <a:cubicBezTo>
                    <a:pt x="8680" y="4334"/>
                    <a:pt x="8252" y="4465"/>
                    <a:pt x="7871" y="4691"/>
                  </a:cubicBezTo>
                  <a:cubicBezTo>
                    <a:pt x="7704" y="4787"/>
                    <a:pt x="7525" y="4822"/>
                    <a:pt x="7347" y="4822"/>
                  </a:cubicBezTo>
                  <a:cubicBezTo>
                    <a:pt x="7168" y="4822"/>
                    <a:pt x="6989" y="4787"/>
                    <a:pt x="6823" y="4691"/>
                  </a:cubicBezTo>
                  <a:cubicBezTo>
                    <a:pt x="6525" y="4513"/>
                    <a:pt x="6204" y="4394"/>
                    <a:pt x="5870" y="4322"/>
                  </a:cubicBezTo>
                  <a:lnTo>
                    <a:pt x="6156" y="3953"/>
                  </a:lnTo>
                  <a:lnTo>
                    <a:pt x="8394" y="3953"/>
                  </a:lnTo>
                  <a:cubicBezTo>
                    <a:pt x="8549" y="3953"/>
                    <a:pt x="8716" y="3929"/>
                    <a:pt x="8883" y="3894"/>
                  </a:cubicBezTo>
                  <a:close/>
                  <a:moveTo>
                    <a:pt x="9502" y="4680"/>
                  </a:moveTo>
                  <a:cubicBezTo>
                    <a:pt x="9609" y="4751"/>
                    <a:pt x="9716" y="4822"/>
                    <a:pt x="9835" y="4906"/>
                  </a:cubicBezTo>
                  <a:lnTo>
                    <a:pt x="9835" y="5275"/>
                  </a:lnTo>
                  <a:cubicBezTo>
                    <a:pt x="9835" y="5501"/>
                    <a:pt x="9966" y="5668"/>
                    <a:pt x="10157" y="5763"/>
                  </a:cubicBezTo>
                  <a:cubicBezTo>
                    <a:pt x="10216" y="5799"/>
                    <a:pt x="10299" y="5811"/>
                    <a:pt x="10371" y="5811"/>
                  </a:cubicBezTo>
                  <a:cubicBezTo>
                    <a:pt x="10502" y="5811"/>
                    <a:pt x="10633" y="5751"/>
                    <a:pt x="10740" y="5656"/>
                  </a:cubicBezTo>
                  <a:lnTo>
                    <a:pt x="11169" y="5227"/>
                  </a:lnTo>
                  <a:cubicBezTo>
                    <a:pt x="11347" y="5215"/>
                    <a:pt x="11514" y="5180"/>
                    <a:pt x="11692" y="5144"/>
                  </a:cubicBezTo>
                  <a:cubicBezTo>
                    <a:pt x="12538" y="5382"/>
                    <a:pt x="13288" y="5644"/>
                    <a:pt x="13776" y="5834"/>
                  </a:cubicBezTo>
                  <a:cubicBezTo>
                    <a:pt x="12264" y="6239"/>
                    <a:pt x="10788" y="6465"/>
                    <a:pt x="9371" y="6525"/>
                  </a:cubicBezTo>
                  <a:cubicBezTo>
                    <a:pt x="9085" y="6537"/>
                    <a:pt x="8787" y="6585"/>
                    <a:pt x="8513" y="6692"/>
                  </a:cubicBezTo>
                  <a:cubicBezTo>
                    <a:pt x="8156" y="6811"/>
                    <a:pt x="7716" y="6870"/>
                    <a:pt x="7347" y="6870"/>
                  </a:cubicBezTo>
                  <a:cubicBezTo>
                    <a:pt x="6966" y="6870"/>
                    <a:pt x="6549" y="6811"/>
                    <a:pt x="6192" y="6692"/>
                  </a:cubicBezTo>
                  <a:cubicBezTo>
                    <a:pt x="5906" y="6596"/>
                    <a:pt x="5608" y="6537"/>
                    <a:pt x="5323" y="6525"/>
                  </a:cubicBezTo>
                  <a:cubicBezTo>
                    <a:pt x="3906" y="6477"/>
                    <a:pt x="2441" y="6239"/>
                    <a:pt x="917" y="5834"/>
                  </a:cubicBezTo>
                  <a:cubicBezTo>
                    <a:pt x="1679" y="5525"/>
                    <a:pt x="3096" y="5037"/>
                    <a:pt x="4489" y="4751"/>
                  </a:cubicBezTo>
                  <a:lnTo>
                    <a:pt x="4572" y="4882"/>
                  </a:lnTo>
                  <a:cubicBezTo>
                    <a:pt x="4680" y="5037"/>
                    <a:pt x="4846" y="5108"/>
                    <a:pt x="5025" y="5108"/>
                  </a:cubicBezTo>
                  <a:cubicBezTo>
                    <a:pt x="5204" y="5108"/>
                    <a:pt x="5370" y="5025"/>
                    <a:pt x="5465" y="4882"/>
                  </a:cubicBezTo>
                  <a:lnTo>
                    <a:pt x="5608" y="4703"/>
                  </a:lnTo>
                  <a:cubicBezTo>
                    <a:pt x="5966" y="4763"/>
                    <a:pt x="6311" y="4882"/>
                    <a:pt x="6620" y="5061"/>
                  </a:cubicBezTo>
                  <a:cubicBezTo>
                    <a:pt x="6847" y="5203"/>
                    <a:pt x="7097" y="5263"/>
                    <a:pt x="7347" y="5263"/>
                  </a:cubicBezTo>
                  <a:cubicBezTo>
                    <a:pt x="7597" y="5263"/>
                    <a:pt x="7859" y="5180"/>
                    <a:pt x="8073" y="5061"/>
                  </a:cubicBezTo>
                  <a:cubicBezTo>
                    <a:pt x="8525" y="4810"/>
                    <a:pt x="9014" y="4680"/>
                    <a:pt x="9502" y="4680"/>
                  </a:cubicBezTo>
                  <a:close/>
                  <a:moveTo>
                    <a:pt x="667" y="6192"/>
                  </a:moveTo>
                  <a:lnTo>
                    <a:pt x="667" y="6192"/>
                  </a:lnTo>
                  <a:cubicBezTo>
                    <a:pt x="2275" y="6632"/>
                    <a:pt x="3834" y="6882"/>
                    <a:pt x="5323" y="6930"/>
                  </a:cubicBezTo>
                  <a:cubicBezTo>
                    <a:pt x="5573" y="6942"/>
                    <a:pt x="5811" y="6989"/>
                    <a:pt x="6073" y="7061"/>
                  </a:cubicBezTo>
                  <a:cubicBezTo>
                    <a:pt x="6466" y="7192"/>
                    <a:pt x="6942" y="7263"/>
                    <a:pt x="7359" y="7263"/>
                  </a:cubicBezTo>
                  <a:cubicBezTo>
                    <a:pt x="7799" y="7263"/>
                    <a:pt x="8252" y="7192"/>
                    <a:pt x="8656" y="7061"/>
                  </a:cubicBezTo>
                  <a:cubicBezTo>
                    <a:pt x="8906" y="6989"/>
                    <a:pt x="9168" y="6930"/>
                    <a:pt x="9406" y="6930"/>
                  </a:cubicBezTo>
                  <a:cubicBezTo>
                    <a:pt x="10895" y="6870"/>
                    <a:pt x="12454" y="6632"/>
                    <a:pt x="14062" y="6192"/>
                  </a:cubicBezTo>
                  <a:lnTo>
                    <a:pt x="14062" y="6192"/>
                  </a:lnTo>
                  <a:cubicBezTo>
                    <a:pt x="13812" y="6608"/>
                    <a:pt x="13371" y="7287"/>
                    <a:pt x="12693" y="7954"/>
                  </a:cubicBezTo>
                  <a:cubicBezTo>
                    <a:pt x="12050" y="8573"/>
                    <a:pt x="11335" y="9085"/>
                    <a:pt x="10549" y="9442"/>
                  </a:cubicBezTo>
                  <a:cubicBezTo>
                    <a:pt x="10478" y="9466"/>
                    <a:pt x="10418" y="9502"/>
                    <a:pt x="10335" y="9525"/>
                  </a:cubicBezTo>
                  <a:cubicBezTo>
                    <a:pt x="9442" y="8966"/>
                    <a:pt x="8418" y="8668"/>
                    <a:pt x="7359" y="8668"/>
                  </a:cubicBezTo>
                  <a:cubicBezTo>
                    <a:pt x="6287" y="8668"/>
                    <a:pt x="5263" y="8966"/>
                    <a:pt x="4370" y="9549"/>
                  </a:cubicBezTo>
                  <a:cubicBezTo>
                    <a:pt x="4299" y="9513"/>
                    <a:pt x="4227" y="9490"/>
                    <a:pt x="4132" y="9442"/>
                  </a:cubicBezTo>
                  <a:cubicBezTo>
                    <a:pt x="3358" y="9085"/>
                    <a:pt x="2632" y="8573"/>
                    <a:pt x="2001" y="7954"/>
                  </a:cubicBezTo>
                  <a:cubicBezTo>
                    <a:pt x="1334" y="7287"/>
                    <a:pt x="905" y="6608"/>
                    <a:pt x="667" y="6192"/>
                  </a:cubicBezTo>
                  <a:close/>
                  <a:moveTo>
                    <a:pt x="7359" y="9097"/>
                  </a:moveTo>
                  <a:cubicBezTo>
                    <a:pt x="8228" y="9097"/>
                    <a:pt x="9073" y="9323"/>
                    <a:pt x="9835" y="9728"/>
                  </a:cubicBezTo>
                  <a:cubicBezTo>
                    <a:pt x="9061" y="9978"/>
                    <a:pt x="8228" y="10109"/>
                    <a:pt x="7347" y="10109"/>
                  </a:cubicBezTo>
                  <a:cubicBezTo>
                    <a:pt x="6466" y="10109"/>
                    <a:pt x="5632" y="9990"/>
                    <a:pt x="4882" y="9740"/>
                  </a:cubicBezTo>
                  <a:cubicBezTo>
                    <a:pt x="5632" y="9323"/>
                    <a:pt x="6489" y="9097"/>
                    <a:pt x="7359" y="9097"/>
                  </a:cubicBezTo>
                  <a:close/>
                  <a:moveTo>
                    <a:pt x="3060" y="0"/>
                  </a:moveTo>
                  <a:cubicBezTo>
                    <a:pt x="1977" y="0"/>
                    <a:pt x="1096" y="881"/>
                    <a:pt x="1096" y="1965"/>
                  </a:cubicBezTo>
                  <a:cubicBezTo>
                    <a:pt x="1096" y="3060"/>
                    <a:pt x="1977" y="3929"/>
                    <a:pt x="3060" y="3929"/>
                  </a:cubicBezTo>
                  <a:lnTo>
                    <a:pt x="3906" y="3929"/>
                  </a:lnTo>
                  <a:lnTo>
                    <a:pt x="4203" y="4370"/>
                  </a:lnTo>
                  <a:cubicBezTo>
                    <a:pt x="2179" y="4799"/>
                    <a:pt x="239" y="5596"/>
                    <a:pt x="143" y="5644"/>
                  </a:cubicBezTo>
                  <a:cubicBezTo>
                    <a:pt x="60" y="5680"/>
                    <a:pt x="0" y="5799"/>
                    <a:pt x="12" y="5882"/>
                  </a:cubicBezTo>
                  <a:cubicBezTo>
                    <a:pt x="24" y="5942"/>
                    <a:pt x="191" y="6787"/>
                    <a:pt x="679" y="7858"/>
                  </a:cubicBezTo>
                  <a:cubicBezTo>
                    <a:pt x="1143" y="8870"/>
                    <a:pt x="1977" y="10287"/>
                    <a:pt x="3394" y="11276"/>
                  </a:cubicBezTo>
                  <a:cubicBezTo>
                    <a:pt x="3429" y="11299"/>
                    <a:pt x="3465" y="11311"/>
                    <a:pt x="3513" y="11311"/>
                  </a:cubicBezTo>
                  <a:cubicBezTo>
                    <a:pt x="3584" y="11311"/>
                    <a:pt x="3644" y="11287"/>
                    <a:pt x="3691" y="11228"/>
                  </a:cubicBezTo>
                  <a:cubicBezTo>
                    <a:pt x="3763" y="11121"/>
                    <a:pt x="3727" y="10990"/>
                    <a:pt x="3632" y="10930"/>
                  </a:cubicBezTo>
                  <a:cubicBezTo>
                    <a:pt x="2298" y="10002"/>
                    <a:pt x="1501" y="8668"/>
                    <a:pt x="1072" y="7716"/>
                  </a:cubicBezTo>
                  <a:cubicBezTo>
                    <a:pt x="1024" y="7620"/>
                    <a:pt x="977" y="7537"/>
                    <a:pt x="953" y="7442"/>
                  </a:cubicBezTo>
                  <a:lnTo>
                    <a:pt x="953" y="7442"/>
                  </a:lnTo>
                  <a:cubicBezTo>
                    <a:pt x="1155" y="7704"/>
                    <a:pt x="1382" y="7978"/>
                    <a:pt x="1667" y="8251"/>
                  </a:cubicBezTo>
                  <a:cubicBezTo>
                    <a:pt x="2334" y="8918"/>
                    <a:pt x="3084" y="9454"/>
                    <a:pt x="3930" y="9823"/>
                  </a:cubicBezTo>
                  <a:cubicBezTo>
                    <a:pt x="4965" y="10299"/>
                    <a:pt x="6096" y="10537"/>
                    <a:pt x="7323" y="10537"/>
                  </a:cubicBezTo>
                  <a:cubicBezTo>
                    <a:pt x="8537" y="10537"/>
                    <a:pt x="9680" y="10299"/>
                    <a:pt x="10728" y="9823"/>
                  </a:cubicBezTo>
                  <a:cubicBezTo>
                    <a:pt x="11561" y="9442"/>
                    <a:pt x="12323" y="8918"/>
                    <a:pt x="13002" y="8251"/>
                  </a:cubicBezTo>
                  <a:cubicBezTo>
                    <a:pt x="13288" y="7966"/>
                    <a:pt x="13538" y="7680"/>
                    <a:pt x="13752" y="7418"/>
                  </a:cubicBezTo>
                  <a:lnTo>
                    <a:pt x="13752" y="7418"/>
                  </a:lnTo>
                  <a:cubicBezTo>
                    <a:pt x="13550" y="7894"/>
                    <a:pt x="13288" y="8430"/>
                    <a:pt x="12943" y="8942"/>
                  </a:cubicBezTo>
                  <a:cubicBezTo>
                    <a:pt x="12359" y="9835"/>
                    <a:pt x="11645" y="10573"/>
                    <a:pt x="10847" y="11073"/>
                  </a:cubicBezTo>
                  <a:cubicBezTo>
                    <a:pt x="9835" y="11716"/>
                    <a:pt x="8656" y="12049"/>
                    <a:pt x="7347" y="12049"/>
                  </a:cubicBezTo>
                  <a:cubicBezTo>
                    <a:pt x="6323" y="12049"/>
                    <a:pt x="5370" y="11847"/>
                    <a:pt x="4537" y="11454"/>
                  </a:cubicBezTo>
                  <a:cubicBezTo>
                    <a:pt x="4508" y="11441"/>
                    <a:pt x="4478" y="11435"/>
                    <a:pt x="4448" y="11435"/>
                  </a:cubicBezTo>
                  <a:cubicBezTo>
                    <a:pt x="4365" y="11435"/>
                    <a:pt x="4286" y="11480"/>
                    <a:pt x="4251" y="11549"/>
                  </a:cubicBezTo>
                  <a:cubicBezTo>
                    <a:pt x="4203" y="11657"/>
                    <a:pt x="4251" y="11788"/>
                    <a:pt x="4358" y="11835"/>
                  </a:cubicBezTo>
                  <a:cubicBezTo>
                    <a:pt x="5263" y="12252"/>
                    <a:pt x="6263" y="12454"/>
                    <a:pt x="7347" y="12454"/>
                  </a:cubicBezTo>
                  <a:cubicBezTo>
                    <a:pt x="8740" y="12454"/>
                    <a:pt x="9990" y="12121"/>
                    <a:pt x="11085" y="11430"/>
                  </a:cubicBezTo>
                  <a:cubicBezTo>
                    <a:pt x="11942" y="10883"/>
                    <a:pt x="12693" y="10121"/>
                    <a:pt x="13312" y="9168"/>
                  </a:cubicBezTo>
                  <a:cubicBezTo>
                    <a:pt x="14336" y="7585"/>
                    <a:pt x="14657" y="6013"/>
                    <a:pt x="14681" y="5894"/>
                  </a:cubicBezTo>
                  <a:lnTo>
                    <a:pt x="14681" y="5870"/>
                  </a:lnTo>
                  <a:cubicBezTo>
                    <a:pt x="14681" y="5775"/>
                    <a:pt x="14645" y="5692"/>
                    <a:pt x="14550" y="5656"/>
                  </a:cubicBezTo>
                  <a:cubicBezTo>
                    <a:pt x="14538" y="5656"/>
                    <a:pt x="13574" y="5263"/>
                    <a:pt x="12300" y="4858"/>
                  </a:cubicBezTo>
                  <a:cubicBezTo>
                    <a:pt x="12835" y="4525"/>
                    <a:pt x="13240" y="3977"/>
                    <a:pt x="13371" y="3322"/>
                  </a:cubicBezTo>
                  <a:cubicBezTo>
                    <a:pt x="13407" y="3203"/>
                    <a:pt x="13335" y="3096"/>
                    <a:pt x="13216" y="3072"/>
                  </a:cubicBezTo>
                  <a:cubicBezTo>
                    <a:pt x="13198" y="3066"/>
                    <a:pt x="13179" y="3064"/>
                    <a:pt x="13161" y="3064"/>
                  </a:cubicBezTo>
                  <a:cubicBezTo>
                    <a:pt x="13065" y="3064"/>
                    <a:pt x="12985" y="3139"/>
                    <a:pt x="12954" y="3239"/>
                  </a:cubicBezTo>
                  <a:cubicBezTo>
                    <a:pt x="12764" y="4132"/>
                    <a:pt x="11990" y="4763"/>
                    <a:pt x="11085" y="4787"/>
                  </a:cubicBezTo>
                  <a:cubicBezTo>
                    <a:pt x="11026" y="4787"/>
                    <a:pt x="10978" y="4810"/>
                    <a:pt x="10930" y="4846"/>
                  </a:cubicBezTo>
                  <a:lnTo>
                    <a:pt x="10442" y="5334"/>
                  </a:lnTo>
                  <a:cubicBezTo>
                    <a:pt x="10421" y="5356"/>
                    <a:pt x="10402" y="5363"/>
                    <a:pt x="10385" y="5363"/>
                  </a:cubicBezTo>
                  <a:cubicBezTo>
                    <a:pt x="10365" y="5363"/>
                    <a:pt x="10348" y="5353"/>
                    <a:pt x="10335" y="5346"/>
                  </a:cubicBezTo>
                  <a:cubicBezTo>
                    <a:pt x="10323" y="5334"/>
                    <a:pt x="10276" y="5322"/>
                    <a:pt x="10276" y="5263"/>
                  </a:cubicBezTo>
                  <a:lnTo>
                    <a:pt x="10276" y="4751"/>
                  </a:lnTo>
                  <a:cubicBezTo>
                    <a:pt x="10276" y="4680"/>
                    <a:pt x="10240" y="4608"/>
                    <a:pt x="10157" y="4560"/>
                  </a:cubicBezTo>
                  <a:cubicBezTo>
                    <a:pt x="9490" y="4215"/>
                    <a:pt x="9073" y="3548"/>
                    <a:pt x="9073" y="2798"/>
                  </a:cubicBezTo>
                  <a:cubicBezTo>
                    <a:pt x="9073" y="2263"/>
                    <a:pt x="9287" y="1774"/>
                    <a:pt x="9656" y="1405"/>
                  </a:cubicBezTo>
                  <a:cubicBezTo>
                    <a:pt x="10026" y="1036"/>
                    <a:pt x="10514" y="834"/>
                    <a:pt x="11038" y="834"/>
                  </a:cubicBezTo>
                  <a:lnTo>
                    <a:pt x="11073" y="834"/>
                  </a:lnTo>
                  <a:cubicBezTo>
                    <a:pt x="11931" y="858"/>
                    <a:pt x="12693" y="1429"/>
                    <a:pt x="12931" y="2263"/>
                  </a:cubicBezTo>
                  <a:cubicBezTo>
                    <a:pt x="12951" y="2364"/>
                    <a:pt x="13041" y="2422"/>
                    <a:pt x="13141" y="2422"/>
                  </a:cubicBezTo>
                  <a:cubicBezTo>
                    <a:pt x="13158" y="2422"/>
                    <a:pt x="13175" y="2421"/>
                    <a:pt x="13193" y="2417"/>
                  </a:cubicBezTo>
                  <a:cubicBezTo>
                    <a:pt x="13312" y="2382"/>
                    <a:pt x="13371" y="2263"/>
                    <a:pt x="13347" y="2143"/>
                  </a:cubicBezTo>
                  <a:cubicBezTo>
                    <a:pt x="13062" y="1131"/>
                    <a:pt x="12121" y="417"/>
                    <a:pt x="11073" y="405"/>
                  </a:cubicBezTo>
                  <a:cubicBezTo>
                    <a:pt x="10633" y="405"/>
                    <a:pt x="10240" y="512"/>
                    <a:pt x="9883" y="703"/>
                  </a:cubicBezTo>
                  <a:cubicBezTo>
                    <a:pt x="9502" y="274"/>
                    <a:pt x="8966" y="24"/>
                    <a:pt x="8394" y="24"/>
                  </a:cubicBezTo>
                  <a:lnTo>
                    <a:pt x="6585" y="24"/>
                  </a:lnTo>
                  <a:cubicBezTo>
                    <a:pt x="6466" y="24"/>
                    <a:pt x="6382" y="108"/>
                    <a:pt x="6382" y="227"/>
                  </a:cubicBezTo>
                  <a:cubicBezTo>
                    <a:pt x="6382" y="346"/>
                    <a:pt x="6466" y="441"/>
                    <a:pt x="6585" y="441"/>
                  </a:cubicBezTo>
                  <a:lnTo>
                    <a:pt x="8394" y="441"/>
                  </a:lnTo>
                  <a:cubicBezTo>
                    <a:pt x="8823" y="441"/>
                    <a:pt x="9228" y="619"/>
                    <a:pt x="9525" y="929"/>
                  </a:cubicBezTo>
                  <a:cubicBezTo>
                    <a:pt x="9466" y="977"/>
                    <a:pt x="9406" y="1036"/>
                    <a:pt x="9359" y="1072"/>
                  </a:cubicBezTo>
                  <a:cubicBezTo>
                    <a:pt x="8894" y="1536"/>
                    <a:pt x="8644" y="2132"/>
                    <a:pt x="8644" y="2786"/>
                  </a:cubicBezTo>
                  <a:cubicBezTo>
                    <a:pt x="8644" y="3013"/>
                    <a:pt x="8668" y="3251"/>
                    <a:pt x="8728" y="3453"/>
                  </a:cubicBezTo>
                  <a:cubicBezTo>
                    <a:pt x="8633" y="3489"/>
                    <a:pt x="8513" y="3489"/>
                    <a:pt x="8394" y="3489"/>
                  </a:cubicBezTo>
                  <a:lnTo>
                    <a:pt x="6037" y="3489"/>
                  </a:lnTo>
                  <a:cubicBezTo>
                    <a:pt x="5966" y="3489"/>
                    <a:pt x="5906" y="3513"/>
                    <a:pt x="5858" y="3572"/>
                  </a:cubicBezTo>
                  <a:lnTo>
                    <a:pt x="5120" y="4608"/>
                  </a:lnTo>
                  <a:cubicBezTo>
                    <a:pt x="5084" y="4644"/>
                    <a:pt x="5037" y="4644"/>
                    <a:pt x="5025" y="4644"/>
                  </a:cubicBezTo>
                  <a:cubicBezTo>
                    <a:pt x="5001" y="4644"/>
                    <a:pt x="4965" y="4644"/>
                    <a:pt x="4942" y="4608"/>
                  </a:cubicBezTo>
                  <a:lnTo>
                    <a:pt x="4191" y="3572"/>
                  </a:lnTo>
                  <a:cubicBezTo>
                    <a:pt x="4144" y="3513"/>
                    <a:pt x="4084" y="3489"/>
                    <a:pt x="4013" y="3489"/>
                  </a:cubicBezTo>
                  <a:lnTo>
                    <a:pt x="3048" y="3489"/>
                  </a:lnTo>
                  <a:cubicBezTo>
                    <a:pt x="2203" y="3489"/>
                    <a:pt x="1513" y="2798"/>
                    <a:pt x="1513" y="1953"/>
                  </a:cubicBezTo>
                  <a:cubicBezTo>
                    <a:pt x="1513" y="1108"/>
                    <a:pt x="2203" y="417"/>
                    <a:pt x="3048" y="417"/>
                  </a:cubicBezTo>
                  <a:lnTo>
                    <a:pt x="5501" y="417"/>
                  </a:lnTo>
                  <a:cubicBezTo>
                    <a:pt x="5620" y="417"/>
                    <a:pt x="5715" y="334"/>
                    <a:pt x="5715" y="215"/>
                  </a:cubicBezTo>
                  <a:cubicBezTo>
                    <a:pt x="5715" y="96"/>
                    <a:pt x="5620" y="0"/>
                    <a:pt x="5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95"/>
            <p:cNvSpPr/>
            <p:nvPr/>
          </p:nvSpPr>
          <p:spPr>
            <a:xfrm>
              <a:off x="6907157" y="2282165"/>
              <a:ext cx="21990" cy="8762"/>
            </a:xfrm>
            <a:custGeom>
              <a:rect b="b" l="l" r="r" t="t"/>
              <a:pathLst>
                <a:path extrusionOk="0" h="418" w="1049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84" y="417"/>
                    <a:pt x="215" y="417"/>
                  </a:cubicBezTo>
                  <a:lnTo>
                    <a:pt x="834" y="417"/>
                  </a:lnTo>
                  <a:cubicBezTo>
                    <a:pt x="953" y="417"/>
                    <a:pt x="1049" y="334"/>
                    <a:pt x="1049" y="215"/>
                  </a:cubicBezTo>
                  <a:cubicBezTo>
                    <a:pt x="1049" y="96"/>
                    <a:pt x="953" y="1"/>
                    <a:pt x="8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95"/>
            <p:cNvSpPr/>
            <p:nvPr/>
          </p:nvSpPr>
          <p:spPr>
            <a:xfrm>
              <a:off x="6907157" y="2300381"/>
              <a:ext cx="101857" cy="8511"/>
            </a:xfrm>
            <a:custGeom>
              <a:rect b="b" l="l" r="r" t="t"/>
              <a:pathLst>
                <a:path extrusionOk="0" h="406" w="4859">
                  <a:moveTo>
                    <a:pt x="227" y="1"/>
                  </a:moveTo>
                  <a:cubicBezTo>
                    <a:pt x="108" y="1"/>
                    <a:pt x="13" y="84"/>
                    <a:pt x="13" y="203"/>
                  </a:cubicBezTo>
                  <a:cubicBezTo>
                    <a:pt x="1" y="310"/>
                    <a:pt x="108" y="406"/>
                    <a:pt x="227" y="406"/>
                  </a:cubicBezTo>
                  <a:lnTo>
                    <a:pt x="4644" y="406"/>
                  </a:lnTo>
                  <a:cubicBezTo>
                    <a:pt x="4763" y="406"/>
                    <a:pt x="4859" y="322"/>
                    <a:pt x="4859" y="203"/>
                  </a:cubicBezTo>
                  <a:cubicBezTo>
                    <a:pt x="4859" y="84"/>
                    <a:pt x="4763" y="1"/>
                    <a:pt x="4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95"/>
            <p:cNvSpPr/>
            <p:nvPr/>
          </p:nvSpPr>
          <p:spPr>
            <a:xfrm>
              <a:off x="6940865" y="2281913"/>
              <a:ext cx="68149" cy="8762"/>
            </a:xfrm>
            <a:custGeom>
              <a:rect b="b" l="l" r="r" t="t"/>
              <a:pathLst>
                <a:path extrusionOk="0" h="418" w="3251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lnTo>
                    <a:pt x="3036" y="417"/>
                  </a:lnTo>
                  <a:cubicBezTo>
                    <a:pt x="3155" y="417"/>
                    <a:pt x="3251" y="322"/>
                    <a:pt x="3251" y="203"/>
                  </a:cubicBezTo>
                  <a:cubicBezTo>
                    <a:pt x="3251" y="96"/>
                    <a:pt x="3155" y="1"/>
                    <a:pt x="30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95"/>
            <p:cNvSpPr/>
            <p:nvPr/>
          </p:nvSpPr>
          <p:spPr>
            <a:xfrm>
              <a:off x="7049178" y="2294889"/>
              <a:ext cx="26727" cy="37963"/>
            </a:xfrm>
            <a:custGeom>
              <a:rect b="b" l="l" r="r" t="t"/>
              <a:pathLst>
                <a:path extrusionOk="0" h="1811" w="1275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lnTo>
                    <a:pt x="1" y="1596"/>
                  </a:lnTo>
                  <a:cubicBezTo>
                    <a:pt x="1" y="1715"/>
                    <a:pt x="84" y="1811"/>
                    <a:pt x="203" y="1811"/>
                  </a:cubicBezTo>
                  <a:cubicBezTo>
                    <a:pt x="322" y="1811"/>
                    <a:pt x="417" y="1715"/>
                    <a:pt x="417" y="1596"/>
                  </a:cubicBezTo>
                  <a:lnTo>
                    <a:pt x="417" y="1072"/>
                  </a:lnTo>
                  <a:lnTo>
                    <a:pt x="858" y="1072"/>
                  </a:lnTo>
                  <a:lnTo>
                    <a:pt x="858" y="1596"/>
                  </a:lnTo>
                  <a:cubicBezTo>
                    <a:pt x="858" y="1715"/>
                    <a:pt x="953" y="1811"/>
                    <a:pt x="1072" y="1811"/>
                  </a:cubicBezTo>
                  <a:cubicBezTo>
                    <a:pt x="1191" y="1811"/>
                    <a:pt x="1275" y="1715"/>
                    <a:pt x="1275" y="1596"/>
                  </a:cubicBezTo>
                  <a:lnTo>
                    <a:pt x="1275" y="215"/>
                  </a:lnTo>
                  <a:cubicBezTo>
                    <a:pt x="1275" y="96"/>
                    <a:pt x="1191" y="1"/>
                    <a:pt x="1072" y="1"/>
                  </a:cubicBezTo>
                  <a:cubicBezTo>
                    <a:pt x="953" y="1"/>
                    <a:pt x="858" y="96"/>
                    <a:pt x="858" y="215"/>
                  </a:cubicBezTo>
                  <a:lnTo>
                    <a:pt x="858" y="644"/>
                  </a:lnTo>
                  <a:lnTo>
                    <a:pt x="417" y="644"/>
                  </a:lnTo>
                  <a:lnTo>
                    <a:pt x="417" y="215"/>
                  </a:ln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95"/>
            <p:cNvSpPr/>
            <p:nvPr/>
          </p:nvSpPr>
          <p:spPr>
            <a:xfrm>
              <a:off x="7082634" y="2309374"/>
              <a:ext cx="8741" cy="22975"/>
            </a:xfrm>
            <a:custGeom>
              <a:rect b="b" l="l" r="r" t="t"/>
              <a:pathLst>
                <a:path extrusionOk="0" h="1096" w="417">
                  <a:moveTo>
                    <a:pt x="202" y="0"/>
                  </a:moveTo>
                  <a:cubicBezTo>
                    <a:pt x="83" y="0"/>
                    <a:pt x="0" y="84"/>
                    <a:pt x="0" y="203"/>
                  </a:cubicBezTo>
                  <a:lnTo>
                    <a:pt x="0" y="893"/>
                  </a:lnTo>
                  <a:cubicBezTo>
                    <a:pt x="0" y="1012"/>
                    <a:pt x="83" y="1096"/>
                    <a:pt x="202" y="1096"/>
                  </a:cubicBezTo>
                  <a:cubicBezTo>
                    <a:pt x="322" y="1096"/>
                    <a:pt x="417" y="1012"/>
                    <a:pt x="417" y="893"/>
                  </a:cubicBezTo>
                  <a:lnTo>
                    <a:pt x="417" y="227"/>
                  </a:lnTo>
                  <a:cubicBezTo>
                    <a:pt x="417" y="108"/>
                    <a:pt x="322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95"/>
            <p:cNvSpPr/>
            <p:nvPr/>
          </p:nvSpPr>
          <p:spPr>
            <a:xfrm>
              <a:off x="7082634" y="2294889"/>
              <a:ext cx="8741" cy="8762"/>
            </a:xfrm>
            <a:custGeom>
              <a:rect b="b" l="l" r="r" t="t"/>
              <a:pathLst>
                <a:path extrusionOk="0" h="418" w="417">
                  <a:moveTo>
                    <a:pt x="202" y="1"/>
                  </a:moveTo>
                  <a:cubicBezTo>
                    <a:pt x="83" y="1"/>
                    <a:pt x="0" y="96"/>
                    <a:pt x="0" y="215"/>
                  </a:cubicBezTo>
                  <a:cubicBezTo>
                    <a:pt x="0" y="334"/>
                    <a:pt x="83" y="418"/>
                    <a:pt x="202" y="418"/>
                  </a:cubicBezTo>
                  <a:cubicBezTo>
                    <a:pt x="322" y="418"/>
                    <a:pt x="417" y="334"/>
                    <a:pt x="417" y="215"/>
                  </a:cubicBezTo>
                  <a:cubicBezTo>
                    <a:pt x="417" y="96"/>
                    <a:pt x="322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" name="Google Shape;1093;p95"/>
          <p:cNvGrpSpPr/>
          <p:nvPr/>
        </p:nvGrpSpPr>
        <p:grpSpPr>
          <a:xfrm>
            <a:off x="5584301" y="3564548"/>
            <a:ext cx="289028" cy="303942"/>
            <a:chOff x="1250458" y="1625263"/>
            <a:chExt cx="280311" cy="294775"/>
          </a:xfrm>
        </p:grpSpPr>
        <p:sp>
          <p:nvSpPr>
            <p:cNvPr id="1094" name="Google Shape;1094;p95"/>
            <p:cNvSpPr/>
            <p:nvPr/>
          </p:nvSpPr>
          <p:spPr>
            <a:xfrm>
              <a:off x="1328585" y="1782377"/>
              <a:ext cx="28719" cy="13877"/>
            </a:xfrm>
            <a:custGeom>
              <a:rect b="b" l="l" r="r" t="t"/>
              <a:pathLst>
                <a:path extrusionOk="0" h="662" w="1370">
                  <a:moveTo>
                    <a:pt x="225" y="1"/>
                  </a:moveTo>
                  <a:cubicBezTo>
                    <a:pt x="189" y="1"/>
                    <a:pt x="152" y="10"/>
                    <a:pt x="120" y="30"/>
                  </a:cubicBezTo>
                  <a:cubicBezTo>
                    <a:pt x="36" y="90"/>
                    <a:pt x="0" y="221"/>
                    <a:pt x="60" y="316"/>
                  </a:cubicBezTo>
                  <a:cubicBezTo>
                    <a:pt x="215" y="530"/>
                    <a:pt x="441" y="661"/>
                    <a:pt x="691" y="661"/>
                  </a:cubicBezTo>
                  <a:cubicBezTo>
                    <a:pt x="941" y="661"/>
                    <a:pt x="1179" y="518"/>
                    <a:pt x="1310" y="316"/>
                  </a:cubicBezTo>
                  <a:cubicBezTo>
                    <a:pt x="1370" y="221"/>
                    <a:pt x="1346" y="90"/>
                    <a:pt x="1251" y="30"/>
                  </a:cubicBezTo>
                  <a:cubicBezTo>
                    <a:pt x="1222" y="10"/>
                    <a:pt x="1187" y="1"/>
                    <a:pt x="1150" y="1"/>
                  </a:cubicBezTo>
                  <a:cubicBezTo>
                    <a:pt x="1079" y="1"/>
                    <a:pt x="1004" y="35"/>
                    <a:pt x="965" y="90"/>
                  </a:cubicBezTo>
                  <a:cubicBezTo>
                    <a:pt x="905" y="173"/>
                    <a:pt x="810" y="233"/>
                    <a:pt x="691" y="233"/>
                  </a:cubicBezTo>
                  <a:cubicBezTo>
                    <a:pt x="572" y="233"/>
                    <a:pt x="465" y="173"/>
                    <a:pt x="405" y="90"/>
                  </a:cubicBezTo>
                  <a:cubicBezTo>
                    <a:pt x="366" y="35"/>
                    <a:pt x="296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95"/>
            <p:cNvSpPr/>
            <p:nvPr/>
          </p:nvSpPr>
          <p:spPr>
            <a:xfrm>
              <a:off x="1323344" y="1767032"/>
              <a:ext cx="8762" cy="11236"/>
            </a:xfrm>
            <a:custGeom>
              <a:rect b="b" l="l" r="r" t="t"/>
              <a:pathLst>
                <a:path extrusionOk="0" h="536" w="418">
                  <a:moveTo>
                    <a:pt x="203" y="0"/>
                  </a:moveTo>
                  <a:cubicBezTo>
                    <a:pt x="96" y="0"/>
                    <a:pt x="0" y="95"/>
                    <a:pt x="0" y="215"/>
                  </a:cubicBezTo>
                  <a:lnTo>
                    <a:pt x="0" y="334"/>
                  </a:lnTo>
                  <a:cubicBezTo>
                    <a:pt x="0" y="453"/>
                    <a:pt x="84" y="536"/>
                    <a:pt x="203" y="536"/>
                  </a:cubicBezTo>
                  <a:cubicBezTo>
                    <a:pt x="334" y="536"/>
                    <a:pt x="417" y="453"/>
                    <a:pt x="417" y="334"/>
                  </a:cubicBezTo>
                  <a:lnTo>
                    <a:pt x="417" y="215"/>
                  </a:lnTo>
                  <a:cubicBezTo>
                    <a:pt x="417" y="95"/>
                    <a:pt x="334" y="0"/>
                    <a:pt x="2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95"/>
            <p:cNvSpPr/>
            <p:nvPr/>
          </p:nvSpPr>
          <p:spPr>
            <a:xfrm>
              <a:off x="1354537" y="1767032"/>
              <a:ext cx="8762" cy="11236"/>
            </a:xfrm>
            <a:custGeom>
              <a:rect b="b" l="l" r="r" t="t"/>
              <a:pathLst>
                <a:path extrusionOk="0" h="536" w="418">
                  <a:moveTo>
                    <a:pt x="203" y="0"/>
                  </a:moveTo>
                  <a:cubicBezTo>
                    <a:pt x="84" y="0"/>
                    <a:pt x="1" y="95"/>
                    <a:pt x="1" y="215"/>
                  </a:cubicBezTo>
                  <a:lnTo>
                    <a:pt x="1" y="334"/>
                  </a:lnTo>
                  <a:cubicBezTo>
                    <a:pt x="1" y="453"/>
                    <a:pt x="96" y="536"/>
                    <a:pt x="203" y="536"/>
                  </a:cubicBezTo>
                  <a:cubicBezTo>
                    <a:pt x="334" y="536"/>
                    <a:pt x="417" y="453"/>
                    <a:pt x="417" y="334"/>
                  </a:cubicBezTo>
                  <a:lnTo>
                    <a:pt x="417" y="215"/>
                  </a:lnTo>
                  <a:cubicBezTo>
                    <a:pt x="417" y="95"/>
                    <a:pt x="334" y="0"/>
                    <a:pt x="2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95"/>
            <p:cNvSpPr/>
            <p:nvPr/>
          </p:nvSpPr>
          <p:spPr>
            <a:xfrm>
              <a:off x="1285905" y="1625263"/>
              <a:ext cx="206669" cy="188956"/>
            </a:xfrm>
            <a:custGeom>
              <a:rect b="b" l="l" r="r" t="t"/>
              <a:pathLst>
                <a:path extrusionOk="0" h="9014" w="9859">
                  <a:moveTo>
                    <a:pt x="4751" y="358"/>
                  </a:moveTo>
                  <a:cubicBezTo>
                    <a:pt x="4703" y="501"/>
                    <a:pt x="4692" y="667"/>
                    <a:pt x="4692" y="810"/>
                  </a:cubicBezTo>
                  <a:cubicBezTo>
                    <a:pt x="4692" y="1084"/>
                    <a:pt x="4751" y="1346"/>
                    <a:pt x="4870" y="1584"/>
                  </a:cubicBezTo>
                  <a:cubicBezTo>
                    <a:pt x="4620" y="1977"/>
                    <a:pt x="4180" y="2215"/>
                    <a:pt x="3703" y="2215"/>
                  </a:cubicBezTo>
                  <a:cubicBezTo>
                    <a:pt x="3572" y="2215"/>
                    <a:pt x="3418" y="2203"/>
                    <a:pt x="3287" y="2155"/>
                  </a:cubicBezTo>
                  <a:cubicBezTo>
                    <a:pt x="3239" y="2013"/>
                    <a:pt x="3227" y="1882"/>
                    <a:pt x="3227" y="1739"/>
                  </a:cubicBezTo>
                  <a:cubicBezTo>
                    <a:pt x="3227" y="977"/>
                    <a:pt x="3858" y="358"/>
                    <a:pt x="4620" y="358"/>
                  </a:cubicBezTo>
                  <a:close/>
                  <a:moveTo>
                    <a:pt x="5561" y="358"/>
                  </a:moveTo>
                  <a:cubicBezTo>
                    <a:pt x="6347" y="358"/>
                    <a:pt x="6966" y="977"/>
                    <a:pt x="6966" y="1751"/>
                  </a:cubicBezTo>
                  <a:cubicBezTo>
                    <a:pt x="6966" y="1882"/>
                    <a:pt x="6954" y="2036"/>
                    <a:pt x="6906" y="2167"/>
                  </a:cubicBezTo>
                  <a:cubicBezTo>
                    <a:pt x="6775" y="2215"/>
                    <a:pt x="6632" y="2227"/>
                    <a:pt x="6489" y="2227"/>
                  </a:cubicBezTo>
                  <a:cubicBezTo>
                    <a:pt x="5715" y="2227"/>
                    <a:pt x="5084" y="1608"/>
                    <a:pt x="5084" y="834"/>
                  </a:cubicBezTo>
                  <a:cubicBezTo>
                    <a:pt x="5084" y="691"/>
                    <a:pt x="5108" y="548"/>
                    <a:pt x="5144" y="417"/>
                  </a:cubicBezTo>
                  <a:cubicBezTo>
                    <a:pt x="5287" y="370"/>
                    <a:pt x="5418" y="358"/>
                    <a:pt x="5561" y="358"/>
                  </a:cubicBezTo>
                  <a:close/>
                  <a:moveTo>
                    <a:pt x="2989" y="2465"/>
                  </a:moveTo>
                  <a:cubicBezTo>
                    <a:pt x="3013" y="2477"/>
                    <a:pt x="3037" y="2501"/>
                    <a:pt x="3048" y="2513"/>
                  </a:cubicBezTo>
                  <a:cubicBezTo>
                    <a:pt x="3084" y="2525"/>
                    <a:pt x="3132" y="2536"/>
                    <a:pt x="3156" y="2560"/>
                  </a:cubicBezTo>
                  <a:lnTo>
                    <a:pt x="3156" y="3037"/>
                  </a:lnTo>
                  <a:cubicBezTo>
                    <a:pt x="2989" y="3037"/>
                    <a:pt x="2858" y="2894"/>
                    <a:pt x="2858" y="2715"/>
                  </a:cubicBezTo>
                  <a:cubicBezTo>
                    <a:pt x="2858" y="2620"/>
                    <a:pt x="2918" y="2525"/>
                    <a:pt x="2989" y="2465"/>
                  </a:cubicBezTo>
                  <a:close/>
                  <a:moveTo>
                    <a:pt x="7192" y="2477"/>
                  </a:moveTo>
                  <a:cubicBezTo>
                    <a:pt x="7263" y="2536"/>
                    <a:pt x="7311" y="2632"/>
                    <a:pt x="7311" y="2739"/>
                  </a:cubicBezTo>
                  <a:cubicBezTo>
                    <a:pt x="7323" y="2882"/>
                    <a:pt x="7192" y="3013"/>
                    <a:pt x="7025" y="3037"/>
                  </a:cubicBezTo>
                  <a:lnTo>
                    <a:pt x="7025" y="2560"/>
                  </a:lnTo>
                  <a:cubicBezTo>
                    <a:pt x="7073" y="2536"/>
                    <a:pt x="7097" y="2525"/>
                    <a:pt x="7132" y="2513"/>
                  </a:cubicBezTo>
                  <a:cubicBezTo>
                    <a:pt x="7144" y="2501"/>
                    <a:pt x="7180" y="2501"/>
                    <a:pt x="7192" y="2477"/>
                  </a:cubicBezTo>
                  <a:close/>
                  <a:moveTo>
                    <a:pt x="5096" y="1977"/>
                  </a:moveTo>
                  <a:cubicBezTo>
                    <a:pt x="5418" y="2370"/>
                    <a:pt x="5930" y="2644"/>
                    <a:pt x="6489" y="2644"/>
                  </a:cubicBezTo>
                  <a:lnTo>
                    <a:pt x="6608" y="2644"/>
                  </a:lnTo>
                  <a:lnTo>
                    <a:pt x="6608" y="3168"/>
                  </a:lnTo>
                  <a:cubicBezTo>
                    <a:pt x="6608" y="3560"/>
                    <a:pt x="6466" y="3941"/>
                    <a:pt x="6180" y="4239"/>
                  </a:cubicBezTo>
                  <a:cubicBezTo>
                    <a:pt x="5894" y="4489"/>
                    <a:pt x="5525" y="4656"/>
                    <a:pt x="5120" y="4668"/>
                  </a:cubicBezTo>
                  <a:cubicBezTo>
                    <a:pt x="5106" y="4668"/>
                    <a:pt x="5091" y="4668"/>
                    <a:pt x="5077" y="4668"/>
                  </a:cubicBezTo>
                  <a:cubicBezTo>
                    <a:pt x="4688" y="4668"/>
                    <a:pt x="4324" y="4515"/>
                    <a:pt x="4049" y="4239"/>
                  </a:cubicBezTo>
                  <a:cubicBezTo>
                    <a:pt x="3751" y="3941"/>
                    <a:pt x="3572" y="3537"/>
                    <a:pt x="3572" y="3120"/>
                  </a:cubicBezTo>
                  <a:lnTo>
                    <a:pt x="3572" y="2644"/>
                  </a:lnTo>
                  <a:lnTo>
                    <a:pt x="3691" y="2644"/>
                  </a:lnTo>
                  <a:cubicBezTo>
                    <a:pt x="4227" y="2644"/>
                    <a:pt x="4751" y="2394"/>
                    <a:pt x="5096" y="1977"/>
                  </a:cubicBezTo>
                  <a:close/>
                  <a:moveTo>
                    <a:pt x="1763" y="4584"/>
                  </a:moveTo>
                  <a:cubicBezTo>
                    <a:pt x="1739" y="4656"/>
                    <a:pt x="1739" y="4727"/>
                    <a:pt x="1763" y="4822"/>
                  </a:cubicBezTo>
                  <a:cubicBezTo>
                    <a:pt x="1786" y="5120"/>
                    <a:pt x="1894" y="5382"/>
                    <a:pt x="2036" y="5632"/>
                  </a:cubicBezTo>
                  <a:cubicBezTo>
                    <a:pt x="1798" y="5965"/>
                    <a:pt x="1417" y="6192"/>
                    <a:pt x="1001" y="6192"/>
                  </a:cubicBezTo>
                  <a:cubicBezTo>
                    <a:pt x="882" y="6192"/>
                    <a:pt x="762" y="6168"/>
                    <a:pt x="655" y="6144"/>
                  </a:cubicBezTo>
                  <a:cubicBezTo>
                    <a:pt x="632" y="6025"/>
                    <a:pt x="608" y="5918"/>
                    <a:pt x="608" y="5799"/>
                  </a:cubicBezTo>
                  <a:cubicBezTo>
                    <a:pt x="608" y="5156"/>
                    <a:pt x="1120" y="4620"/>
                    <a:pt x="1763" y="4584"/>
                  </a:cubicBezTo>
                  <a:close/>
                  <a:moveTo>
                    <a:pt x="2863" y="4088"/>
                  </a:moveTo>
                  <a:cubicBezTo>
                    <a:pt x="3079" y="4088"/>
                    <a:pt x="3287" y="4121"/>
                    <a:pt x="3489" y="4203"/>
                  </a:cubicBezTo>
                  <a:cubicBezTo>
                    <a:pt x="3560" y="4322"/>
                    <a:pt x="3644" y="4430"/>
                    <a:pt x="3751" y="4537"/>
                  </a:cubicBezTo>
                  <a:cubicBezTo>
                    <a:pt x="3918" y="4692"/>
                    <a:pt x="4108" y="4834"/>
                    <a:pt x="4322" y="4918"/>
                  </a:cubicBezTo>
                  <a:cubicBezTo>
                    <a:pt x="4442" y="5096"/>
                    <a:pt x="4513" y="5323"/>
                    <a:pt x="4537" y="5549"/>
                  </a:cubicBezTo>
                  <a:cubicBezTo>
                    <a:pt x="4561" y="5727"/>
                    <a:pt x="4561" y="5894"/>
                    <a:pt x="4525" y="6073"/>
                  </a:cubicBezTo>
                  <a:cubicBezTo>
                    <a:pt x="4358" y="6144"/>
                    <a:pt x="4203" y="6192"/>
                    <a:pt x="4025" y="6216"/>
                  </a:cubicBezTo>
                  <a:cubicBezTo>
                    <a:pt x="3949" y="6226"/>
                    <a:pt x="3874" y="6230"/>
                    <a:pt x="3800" y="6230"/>
                  </a:cubicBezTo>
                  <a:cubicBezTo>
                    <a:pt x="3431" y="6230"/>
                    <a:pt x="3084" y="6108"/>
                    <a:pt x="2787" y="5870"/>
                  </a:cubicBezTo>
                  <a:cubicBezTo>
                    <a:pt x="2429" y="5608"/>
                    <a:pt x="2203" y="5203"/>
                    <a:pt x="2156" y="4751"/>
                  </a:cubicBezTo>
                  <a:cubicBezTo>
                    <a:pt x="2120" y="4441"/>
                    <a:pt x="2358" y="4144"/>
                    <a:pt x="2667" y="4096"/>
                  </a:cubicBezTo>
                  <a:cubicBezTo>
                    <a:pt x="2733" y="4091"/>
                    <a:pt x="2798" y="4088"/>
                    <a:pt x="2863" y="4088"/>
                  </a:cubicBezTo>
                  <a:close/>
                  <a:moveTo>
                    <a:pt x="6799" y="5668"/>
                  </a:moveTo>
                  <a:cubicBezTo>
                    <a:pt x="7049" y="6013"/>
                    <a:pt x="7549" y="6489"/>
                    <a:pt x="8371" y="6644"/>
                  </a:cubicBezTo>
                  <a:cubicBezTo>
                    <a:pt x="8382" y="6692"/>
                    <a:pt x="8406" y="6727"/>
                    <a:pt x="8442" y="6751"/>
                  </a:cubicBezTo>
                  <a:cubicBezTo>
                    <a:pt x="8475" y="6775"/>
                    <a:pt x="8516" y="6787"/>
                    <a:pt x="8559" y="6787"/>
                  </a:cubicBezTo>
                  <a:cubicBezTo>
                    <a:pt x="8624" y="6787"/>
                    <a:pt x="8692" y="6757"/>
                    <a:pt x="8728" y="6692"/>
                  </a:cubicBezTo>
                  <a:cubicBezTo>
                    <a:pt x="8763" y="6620"/>
                    <a:pt x="8847" y="6573"/>
                    <a:pt x="8918" y="6561"/>
                  </a:cubicBezTo>
                  <a:cubicBezTo>
                    <a:pt x="8937" y="6554"/>
                    <a:pt x="8958" y="6551"/>
                    <a:pt x="8980" y="6551"/>
                  </a:cubicBezTo>
                  <a:cubicBezTo>
                    <a:pt x="9038" y="6551"/>
                    <a:pt x="9101" y="6574"/>
                    <a:pt x="9144" y="6608"/>
                  </a:cubicBezTo>
                  <a:cubicBezTo>
                    <a:pt x="9216" y="6644"/>
                    <a:pt x="9264" y="6727"/>
                    <a:pt x="9275" y="6799"/>
                  </a:cubicBezTo>
                  <a:cubicBezTo>
                    <a:pt x="9287" y="6870"/>
                    <a:pt x="9275" y="6966"/>
                    <a:pt x="9228" y="7025"/>
                  </a:cubicBezTo>
                  <a:cubicBezTo>
                    <a:pt x="9175" y="7109"/>
                    <a:pt x="9072" y="7159"/>
                    <a:pt x="8972" y="7159"/>
                  </a:cubicBezTo>
                  <a:cubicBezTo>
                    <a:pt x="8915" y="7159"/>
                    <a:pt x="8858" y="7143"/>
                    <a:pt x="8811" y="7108"/>
                  </a:cubicBezTo>
                  <a:cubicBezTo>
                    <a:pt x="8778" y="7085"/>
                    <a:pt x="8737" y="7073"/>
                    <a:pt x="8695" y="7073"/>
                  </a:cubicBezTo>
                  <a:cubicBezTo>
                    <a:pt x="8629" y="7073"/>
                    <a:pt x="8562" y="7103"/>
                    <a:pt x="8525" y="7168"/>
                  </a:cubicBezTo>
                  <a:cubicBezTo>
                    <a:pt x="8466" y="7263"/>
                    <a:pt x="8490" y="7394"/>
                    <a:pt x="8585" y="7454"/>
                  </a:cubicBezTo>
                  <a:cubicBezTo>
                    <a:pt x="8609" y="7466"/>
                    <a:pt x="8633" y="7478"/>
                    <a:pt x="8644" y="7478"/>
                  </a:cubicBezTo>
                  <a:cubicBezTo>
                    <a:pt x="8561" y="8109"/>
                    <a:pt x="8025" y="8585"/>
                    <a:pt x="7382" y="8585"/>
                  </a:cubicBezTo>
                  <a:cubicBezTo>
                    <a:pt x="6680" y="8585"/>
                    <a:pt x="6108" y="8001"/>
                    <a:pt x="6108" y="7299"/>
                  </a:cubicBezTo>
                  <a:lnTo>
                    <a:pt x="6108" y="6811"/>
                  </a:lnTo>
                  <a:cubicBezTo>
                    <a:pt x="6108" y="6323"/>
                    <a:pt x="6382" y="5894"/>
                    <a:pt x="6799" y="5668"/>
                  </a:cubicBezTo>
                  <a:close/>
                  <a:moveTo>
                    <a:pt x="4632" y="0"/>
                  </a:moveTo>
                  <a:cubicBezTo>
                    <a:pt x="3632" y="0"/>
                    <a:pt x="2822" y="798"/>
                    <a:pt x="2822" y="1798"/>
                  </a:cubicBezTo>
                  <a:cubicBezTo>
                    <a:pt x="2822" y="1917"/>
                    <a:pt x="2846" y="2025"/>
                    <a:pt x="2858" y="2144"/>
                  </a:cubicBezTo>
                  <a:cubicBezTo>
                    <a:pt x="2620" y="2263"/>
                    <a:pt x="2453" y="2501"/>
                    <a:pt x="2453" y="2775"/>
                  </a:cubicBezTo>
                  <a:cubicBezTo>
                    <a:pt x="2453" y="3179"/>
                    <a:pt x="2787" y="3489"/>
                    <a:pt x="3168" y="3489"/>
                  </a:cubicBezTo>
                  <a:lnTo>
                    <a:pt x="3203" y="3489"/>
                  </a:lnTo>
                  <a:cubicBezTo>
                    <a:pt x="3215" y="3584"/>
                    <a:pt x="3227" y="3668"/>
                    <a:pt x="3263" y="3751"/>
                  </a:cubicBezTo>
                  <a:cubicBezTo>
                    <a:pt x="3137" y="3723"/>
                    <a:pt x="3016" y="3711"/>
                    <a:pt x="2891" y="3711"/>
                  </a:cubicBezTo>
                  <a:cubicBezTo>
                    <a:pt x="2803" y="3711"/>
                    <a:pt x="2714" y="3717"/>
                    <a:pt x="2620" y="3727"/>
                  </a:cubicBezTo>
                  <a:lnTo>
                    <a:pt x="2608" y="3727"/>
                  </a:lnTo>
                  <a:cubicBezTo>
                    <a:pt x="2286" y="3775"/>
                    <a:pt x="2036" y="3953"/>
                    <a:pt x="1870" y="4191"/>
                  </a:cubicBezTo>
                  <a:lnTo>
                    <a:pt x="1798" y="4191"/>
                  </a:lnTo>
                  <a:cubicBezTo>
                    <a:pt x="893" y="4191"/>
                    <a:pt x="167" y="4918"/>
                    <a:pt x="167" y="5835"/>
                  </a:cubicBezTo>
                  <a:cubicBezTo>
                    <a:pt x="167" y="6037"/>
                    <a:pt x="191" y="6227"/>
                    <a:pt x="262" y="6406"/>
                  </a:cubicBezTo>
                  <a:cubicBezTo>
                    <a:pt x="262" y="6430"/>
                    <a:pt x="286" y="6430"/>
                    <a:pt x="286" y="6442"/>
                  </a:cubicBezTo>
                  <a:cubicBezTo>
                    <a:pt x="48" y="6680"/>
                    <a:pt x="0" y="7049"/>
                    <a:pt x="191" y="7347"/>
                  </a:cubicBezTo>
                  <a:cubicBezTo>
                    <a:pt x="322" y="7561"/>
                    <a:pt x="560" y="7656"/>
                    <a:pt x="786" y="7656"/>
                  </a:cubicBezTo>
                  <a:lnTo>
                    <a:pt x="798" y="7656"/>
                  </a:lnTo>
                  <a:cubicBezTo>
                    <a:pt x="953" y="8263"/>
                    <a:pt x="1417" y="8775"/>
                    <a:pt x="2013" y="8966"/>
                  </a:cubicBezTo>
                  <a:cubicBezTo>
                    <a:pt x="2025" y="8966"/>
                    <a:pt x="2048" y="8990"/>
                    <a:pt x="2072" y="8990"/>
                  </a:cubicBezTo>
                  <a:cubicBezTo>
                    <a:pt x="2156" y="8990"/>
                    <a:pt x="2227" y="8930"/>
                    <a:pt x="2263" y="8835"/>
                  </a:cubicBezTo>
                  <a:cubicBezTo>
                    <a:pt x="2286" y="8728"/>
                    <a:pt x="2227" y="8609"/>
                    <a:pt x="2132" y="8561"/>
                  </a:cubicBezTo>
                  <a:cubicBezTo>
                    <a:pt x="1655" y="8418"/>
                    <a:pt x="1298" y="8001"/>
                    <a:pt x="1179" y="7513"/>
                  </a:cubicBezTo>
                  <a:cubicBezTo>
                    <a:pt x="1263" y="7454"/>
                    <a:pt x="1274" y="7311"/>
                    <a:pt x="1215" y="7228"/>
                  </a:cubicBezTo>
                  <a:cubicBezTo>
                    <a:pt x="1177" y="7167"/>
                    <a:pt x="1111" y="7136"/>
                    <a:pt x="1046" y="7136"/>
                  </a:cubicBezTo>
                  <a:cubicBezTo>
                    <a:pt x="1009" y="7136"/>
                    <a:pt x="972" y="7146"/>
                    <a:pt x="941" y="7168"/>
                  </a:cubicBezTo>
                  <a:cubicBezTo>
                    <a:pt x="888" y="7199"/>
                    <a:pt x="828" y="7215"/>
                    <a:pt x="769" y="7215"/>
                  </a:cubicBezTo>
                  <a:cubicBezTo>
                    <a:pt x="671" y="7215"/>
                    <a:pt x="577" y="7170"/>
                    <a:pt x="524" y="7073"/>
                  </a:cubicBezTo>
                  <a:cubicBezTo>
                    <a:pt x="429" y="6942"/>
                    <a:pt x="465" y="6751"/>
                    <a:pt x="608" y="6656"/>
                  </a:cubicBezTo>
                  <a:cubicBezTo>
                    <a:pt x="659" y="6630"/>
                    <a:pt x="717" y="6611"/>
                    <a:pt x="772" y="6611"/>
                  </a:cubicBezTo>
                  <a:cubicBezTo>
                    <a:pt x="793" y="6611"/>
                    <a:pt x="814" y="6614"/>
                    <a:pt x="834" y="6620"/>
                  </a:cubicBezTo>
                  <a:cubicBezTo>
                    <a:pt x="905" y="6632"/>
                    <a:pt x="977" y="6680"/>
                    <a:pt x="1024" y="6751"/>
                  </a:cubicBezTo>
                  <a:cubicBezTo>
                    <a:pt x="1064" y="6806"/>
                    <a:pt x="1134" y="6840"/>
                    <a:pt x="1204" y="6840"/>
                  </a:cubicBezTo>
                  <a:cubicBezTo>
                    <a:pt x="1241" y="6840"/>
                    <a:pt x="1278" y="6831"/>
                    <a:pt x="1310" y="6811"/>
                  </a:cubicBezTo>
                  <a:cubicBezTo>
                    <a:pt x="1394" y="6751"/>
                    <a:pt x="1429" y="6644"/>
                    <a:pt x="1382" y="6561"/>
                  </a:cubicBezTo>
                  <a:cubicBezTo>
                    <a:pt x="1727" y="6466"/>
                    <a:pt x="2025" y="6263"/>
                    <a:pt x="2227" y="5989"/>
                  </a:cubicBezTo>
                  <a:cubicBezTo>
                    <a:pt x="2310" y="6061"/>
                    <a:pt x="2394" y="6144"/>
                    <a:pt x="2465" y="6216"/>
                  </a:cubicBezTo>
                  <a:cubicBezTo>
                    <a:pt x="2846" y="6501"/>
                    <a:pt x="3287" y="6656"/>
                    <a:pt x="3751" y="6656"/>
                  </a:cubicBezTo>
                  <a:cubicBezTo>
                    <a:pt x="3810" y="6656"/>
                    <a:pt x="3882" y="6656"/>
                    <a:pt x="3941" y="6644"/>
                  </a:cubicBezTo>
                  <a:lnTo>
                    <a:pt x="3941" y="7216"/>
                  </a:lnTo>
                  <a:cubicBezTo>
                    <a:pt x="3941" y="7811"/>
                    <a:pt x="3572" y="8347"/>
                    <a:pt x="3001" y="8537"/>
                  </a:cubicBezTo>
                  <a:cubicBezTo>
                    <a:pt x="2906" y="8585"/>
                    <a:pt x="2846" y="8692"/>
                    <a:pt x="2870" y="8811"/>
                  </a:cubicBezTo>
                  <a:cubicBezTo>
                    <a:pt x="2906" y="8894"/>
                    <a:pt x="2977" y="8942"/>
                    <a:pt x="3060" y="8942"/>
                  </a:cubicBezTo>
                  <a:cubicBezTo>
                    <a:pt x="3096" y="8942"/>
                    <a:pt x="3108" y="8942"/>
                    <a:pt x="3144" y="8930"/>
                  </a:cubicBezTo>
                  <a:cubicBezTo>
                    <a:pt x="3870" y="8668"/>
                    <a:pt x="4358" y="7978"/>
                    <a:pt x="4358" y="7216"/>
                  </a:cubicBezTo>
                  <a:lnTo>
                    <a:pt x="4358" y="6561"/>
                  </a:lnTo>
                  <a:cubicBezTo>
                    <a:pt x="4489" y="6513"/>
                    <a:pt x="4608" y="6466"/>
                    <a:pt x="4727" y="6406"/>
                  </a:cubicBezTo>
                  <a:cubicBezTo>
                    <a:pt x="4775" y="6382"/>
                    <a:pt x="4823" y="6335"/>
                    <a:pt x="4834" y="6275"/>
                  </a:cubicBezTo>
                  <a:cubicBezTo>
                    <a:pt x="4894" y="6025"/>
                    <a:pt x="4906" y="5775"/>
                    <a:pt x="4882" y="5513"/>
                  </a:cubicBezTo>
                  <a:cubicBezTo>
                    <a:pt x="4870" y="5370"/>
                    <a:pt x="4823" y="5215"/>
                    <a:pt x="4775" y="5084"/>
                  </a:cubicBezTo>
                  <a:lnTo>
                    <a:pt x="4775" y="5084"/>
                  </a:lnTo>
                  <a:cubicBezTo>
                    <a:pt x="4870" y="5096"/>
                    <a:pt x="4942" y="5096"/>
                    <a:pt x="5025" y="5096"/>
                  </a:cubicBezTo>
                  <a:lnTo>
                    <a:pt x="5061" y="5096"/>
                  </a:lnTo>
                  <a:cubicBezTo>
                    <a:pt x="5132" y="5096"/>
                    <a:pt x="5227" y="5084"/>
                    <a:pt x="5299" y="5084"/>
                  </a:cubicBezTo>
                  <a:cubicBezTo>
                    <a:pt x="5180" y="5370"/>
                    <a:pt x="5120" y="5668"/>
                    <a:pt x="5120" y="5977"/>
                  </a:cubicBezTo>
                  <a:lnTo>
                    <a:pt x="5192" y="6370"/>
                  </a:lnTo>
                  <a:cubicBezTo>
                    <a:pt x="5192" y="6763"/>
                    <a:pt x="5370" y="7132"/>
                    <a:pt x="5704" y="7382"/>
                  </a:cubicBezTo>
                  <a:cubicBezTo>
                    <a:pt x="5727" y="8287"/>
                    <a:pt x="6477" y="9013"/>
                    <a:pt x="7394" y="9013"/>
                  </a:cubicBezTo>
                  <a:cubicBezTo>
                    <a:pt x="8252" y="9013"/>
                    <a:pt x="8942" y="8406"/>
                    <a:pt x="9061" y="7585"/>
                  </a:cubicBezTo>
                  <a:cubicBezTo>
                    <a:pt x="9275" y="7573"/>
                    <a:pt x="9466" y="7454"/>
                    <a:pt x="9585" y="7275"/>
                  </a:cubicBezTo>
                  <a:cubicBezTo>
                    <a:pt x="9645" y="7180"/>
                    <a:pt x="9692" y="7085"/>
                    <a:pt x="9704" y="6978"/>
                  </a:cubicBezTo>
                  <a:cubicBezTo>
                    <a:pt x="9811" y="6799"/>
                    <a:pt x="9859" y="6573"/>
                    <a:pt x="9859" y="6370"/>
                  </a:cubicBezTo>
                  <a:lnTo>
                    <a:pt x="9859" y="5954"/>
                  </a:lnTo>
                  <a:cubicBezTo>
                    <a:pt x="9859" y="5549"/>
                    <a:pt x="9752" y="5144"/>
                    <a:pt x="9537" y="4787"/>
                  </a:cubicBezTo>
                  <a:cubicBezTo>
                    <a:pt x="9499" y="4718"/>
                    <a:pt x="9436" y="4683"/>
                    <a:pt x="9371" y="4683"/>
                  </a:cubicBezTo>
                  <a:cubicBezTo>
                    <a:pt x="9335" y="4683"/>
                    <a:pt x="9298" y="4694"/>
                    <a:pt x="9264" y="4715"/>
                  </a:cubicBezTo>
                  <a:cubicBezTo>
                    <a:pt x="9156" y="4775"/>
                    <a:pt x="9121" y="4894"/>
                    <a:pt x="9180" y="5001"/>
                  </a:cubicBezTo>
                  <a:cubicBezTo>
                    <a:pt x="9347" y="5275"/>
                    <a:pt x="9442" y="5620"/>
                    <a:pt x="9442" y="5954"/>
                  </a:cubicBezTo>
                  <a:lnTo>
                    <a:pt x="9442" y="6323"/>
                  </a:lnTo>
                  <a:lnTo>
                    <a:pt x="9395" y="6275"/>
                  </a:lnTo>
                  <a:cubicBezTo>
                    <a:pt x="9269" y="6195"/>
                    <a:pt x="9138" y="6155"/>
                    <a:pt x="8999" y="6155"/>
                  </a:cubicBezTo>
                  <a:cubicBezTo>
                    <a:pt x="8953" y="6155"/>
                    <a:pt x="8906" y="6159"/>
                    <a:pt x="8859" y="6168"/>
                  </a:cubicBezTo>
                  <a:cubicBezTo>
                    <a:pt x="8763" y="6192"/>
                    <a:pt x="8680" y="6227"/>
                    <a:pt x="8609" y="6275"/>
                  </a:cubicBezTo>
                  <a:cubicBezTo>
                    <a:pt x="7728" y="6144"/>
                    <a:pt x="7263" y="5608"/>
                    <a:pt x="7073" y="5311"/>
                  </a:cubicBezTo>
                  <a:lnTo>
                    <a:pt x="6870" y="5001"/>
                  </a:lnTo>
                  <a:cubicBezTo>
                    <a:pt x="6830" y="4929"/>
                    <a:pt x="6758" y="4889"/>
                    <a:pt x="6689" y="4889"/>
                  </a:cubicBezTo>
                  <a:cubicBezTo>
                    <a:pt x="6656" y="4889"/>
                    <a:pt x="6624" y="4898"/>
                    <a:pt x="6597" y="4918"/>
                  </a:cubicBezTo>
                  <a:cubicBezTo>
                    <a:pt x="6489" y="4977"/>
                    <a:pt x="6454" y="5120"/>
                    <a:pt x="6513" y="5203"/>
                  </a:cubicBezTo>
                  <a:lnTo>
                    <a:pt x="6597" y="5323"/>
                  </a:lnTo>
                  <a:cubicBezTo>
                    <a:pt x="6073" y="5608"/>
                    <a:pt x="5727" y="6144"/>
                    <a:pt x="5704" y="6751"/>
                  </a:cubicBezTo>
                  <a:cubicBezTo>
                    <a:pt x="5644" y="6632"/>
                    <a:pt x="5608" y="6513"/>
                    <a:pt x="5608" y="6382"/>
                  </a:cubicBezTo>
                  <a:lnTo>
                    <a:pt x="5608" y="5965"/>
                  </a:lnTo>
                  <a:cubicBezTo>
                    <a:pt x="5608" y="5596"/>
                    <a:pt x="5715" y="5215"/>
                    <a:pt x="5918" y="4906"/>
                  </a:cubicBezTo>
                  <a:cubicBezTo>
                    <a:pt x="6132" y="4822"/>
                    <a:pt x="6311" y="4680"/>
                    <a:pt x="6477" y="4525"/>
                  </a:cubicBezTo>
                  <a:cubicBezTo>
                    <a:pt x="6561" y="4430"/>
                    <a:pt x="6632" y="4346"/>
                    <a:pt x="6716" y="4239"/>
                  </a:cubicBezTo>
                  <a:cubicBezTo>
                    <a:pt x="6966" y="4120"/>
                    <a:pt x="7251" y="4060"/>
                    <a:pt x="7525" y="4060"/>
                  </a:cubicBezTo>
                  <a:cubicBezTo>
                    <a:pt x="7882" y="4060"/>
                    <a:pt x="8240" y="4168"/>
                    <a:pt x="8561" y="4358"/>
                  </a:cubicBezTo>
                  <a:cubicBezTo>
                    <a:pt x="8585" y="4370"/>
                    <a:pt x="8633" y="4382"/>
                    <a:pt x="8656" y="4382"/>
                  </a:cubicBezTo>
                  <a:cubicBezTo>
                    <a:pt x="8740" y="4382"/>
                    <a:pt x="8799" y="4358"/>
                    <a:pt x="8835" y="4299"/>
                  </a:cubicBezTo>
                  <a:cubicBezTo>
                    <a:pt x="8894" y="4203"/>
                    <a:pt x="8871" y="4072"/>
                    <a:pt x="8775" y="4013"/>
                  </a:cubicBezTo>
                  <a:cubicBezTo>
                    <a:pt x="8406" y="3775"/>
                    <a:pt x="7978" y="3656"/>
                    <a:pt x="7525" y="3656"/>
                  </a:cubicBezTo>
                  <a:cubicBezTo>
                    <a:pt x="7335" y="3656"/>
                    <a:pt x="7144" y="3691"/>
                    <a:pt x="6954" y="3727"/>
                  </a:cubicBezTo>
                  <a:cubicBezTo>
                    <a:pt x="6978" y="3656"/>
                    <a:pt x="6989" y="3572"/>
                    <a:pt x="7013" y="3489"/>
                  </a:cubicBezTo>
                  <a:lnTo>
                    <a:pt x="7025" y="3489"/>
                  </a:lnTo>
                  <a:cubicBezTo>
                    <a:pt x="7430" y="3489"/>
                    <a:pt x="7740" y="3168"/>
                    <a:pt x="7740" y="2775"/>
                  </a:cubicBezTo>
                  <a:cubicBezTo>
                    <a:pt x="7740" y="2513"/>
                    <a:pt x="7585" y="2263"/>
                    <a:pt x="7347" y="2144"/>
                  </a:cubicBezTo>
                  <a:cubicBezTo>
                    <a:pt x="7370" y="2025"/>
                    <a:pt x="7382" y="1917"/>
                    <a:pt x="7382" y="1798"/>
                  </a:cubicBezTo>
                  <a:cubicBezTo>
                    <a:pt x="7382" y="798"/>
                    <a:pt x="6573" y="0"/>
                    <a:pt x="5585" y="0"/>
                  </a:cubicBezTo>
                  <a:cubicBezTo>
                    <a:pt x="5418" y="0"/>
                    <a:pt x="5251" y="12"/>
                    <a:pt x="5108" y="60"/>
                  </a:cubicBezTo>
                  <a:cubicBezTo>
                    <a:pt x="4953" y="12"/>
                    <a:pt x="4787" y="0"/>
                    <a:pt x="46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95"/>
            <p:cNvSpPr/>
            <p:nvPr/>
          </p:nvSpPr>
          <p:spPr>
            <a:xfrm>
              <a:off x="1422937" y="1781706"/>
              <a:ext cx="31213" cy="14548"/>
            </a:xfrm>
            <a:custGeom>
              <a:rect b="b" l="l" r="r" t="t"/>
              <a:pathLst>
                <a:path extrusionOk="0" h="694" w="1489">
                  <a:moveTo>
                    <a:pt x="255" y="1"/>
                  </a:moveTo>
                  <a:cubicBezTo>
                    <a:pt x="217" y="1"/>
                    <a:pt x="177" y="12"/>
                    <a:pt x="143" y="38"/>
                  </a:cubicBezTo>
                  <a:cubicBezTo>
                    <a:pt x="24" y="98"/>
                    <a:pt x="0" y="217"/>
                    <a:pt x="60" y="312"/>
                  </a:cubicBezTo>
                  <a:cubicBezTo>
                    <a:pt x="202" y="550"/>
                    <a:pt x="452" y="693"/>
                    <a:pt x="738" y="693"/>
                  </a:cubicBezTo>
                  <a:cubicBezTo>
                    <a:pt x="1024" y="693"/>
                    <a:pt x="1274" y="550"/>
                    <a:pt x="1429" y="312"/>
                  </a:cubicBezTo>
                  <a:cubicBezTo>
                    <a:pt x="1488" y="229"/>
                    <a:pt x="1453" y="98"/>
                    <a:pt x="1369" y="38"/>
                  </a:cubicBezTo>
                  <a:cubicBezTo>
                    <a:pt x="1335" y="12"/>
                    <a:pt x="1295" y="1"/>
                    <a:pt x="1257" y="1"/>
                  </a:cubicBezTo>
                  <a:cubicBezTo>
                    <a:pt x="1188" y="1"/>
                    <a:pt x="1121" y="37"/>
                    <a:pt x="1083" y="98"/>
                  </a:cubicBezTo>
                  <a:cubicBezTo>
                    <a:pt x="1012" y="217"/>
                    <a:pt x="893" y="265"/>
                    <a:pt x="750" y="265"/>
                  </a:cubicBezTo>
                  <a:cubicBezTo>
                    <a:pt x="619" y="265"/>
                    <a:pt x="500" y="193"/>
                    <a:pt x="429" y="98"/>
                  </a:cubicBezTo>
                  <a:cubicBezTo>
                    <a:pt x="391" y="37"/>
                    <a:pt x="324" y="1"/>
                    <a:pt x="2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95"/>
            <p:cNvSpPr/>
            <p:nvPr/>
          </p:nvSpPr>
          <p:spPr>
            <a:xfrm>
              <a:off x="1418430" y="1764538"/>
              <a:ext cx="8762" cy="11236"/>
            </a:xfrm>
            <a:custGeom>
              <a:rect b="b" l="l" r="r" t="t"/>
              <a:pathLst>
                <a:path extrusionOk="0" h="536" w="41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lnTo>
                    <a:pt x="1" y="334"/>
                  </a:lnTo>
                  <a:cubicBezTo>
                    <a:pt x="1" y="453"/>
                    <a:pt x="96" y="536"/>
                    <a:pt x="215" y="536"/>
                  </a:cubicBezTo>
                  <a:cubicBezTo>
                    <a:pt x="334" y="536"/>
                    <a:pt x="417" y="453"/>
                    <a:pt x="417" y="334"/>
                  </a:cubicBezTo>
                  <a:lnTo>
                    <a:pt x="417" y="214"/>
                  </a:lnTo>
                  <a:cubicBezTo>
                    <a:pt x="417" y="95"/>
                    <a:pt x="334" y="0"/>
                    <a:pt x="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95"/>
            <p:cNvSpPr/>
            <p:nvPr/>
          </p:nvSpPr>
          <p:spPr>
            <a:xfrm>
              <a:off x="1449392" y="1764538"/>
              <a:ext cx="8741" cy="11236"/>
            </a:xfrm>
            <a:custGeom>
              <a:rect b="b" l="l" r="r" t="t"/>
              <a:pathLst>
                <a:path extrusionOk="0" h="536" w="417">
                  <a:moveTo>
                    <a:pt x="214" y="0"/>
                  </a:moveTo>
                  <a:cubicBezTo>
                    <a:pt x="95" y="0"/>
                    <a:pt x="0" y="95"/>
                    <a:pt x="0" y="214"/>
                  </a:cubicBezTo>
                  <a:lnTo>
                    <a:pt x="0" y="334"/>
                  </a:lnTo>
                  <a:cubicBezTo>
                    <a:pt x="0" y="453"/>
                    <a:pt x="95" y="536"/>
                    <a:pt x="214" y="536"/>
                  </a:cubicBezTo>
                  <a:cubicBezTo>
                    <a:pt x="333" y="536"/>
                    <a:pt x="417" y="453"/>
                    <a:pt x="417" y="334"/>
                  </a:cubicBezTo>
                  <a:lnTo>
                    <a:pt x="417" y="214"/>
                  </a:lnTo>
                  <a:cubicBezTo>
                    <a:pt x="417" y="95"/>
                    <a:pt x="333" y="0"/>
                    <a:pt x="2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95"/>
            <p:cNvSpPr/>
            <p:nvPr/>
          </p:nvSpPr>
          <p:spPr>
            <a:xfrm>
              <a:off x="1371768" y="1682176"/>
              <a:ext cx="8741" cy="11236"/>
            </a:xfrm>
            <a:custGeom>
              <a:rect b="b" l="l" r="r" t="t"/>
              <a:pathLst>
                <a:path extrusionOk="0" h="536" w="417">
                  <a:moveTo>
                    <a:pt x="203" y="0"/>
                  </a:moveTo>
                  <a:cubicBezTo>
                    <a:pt x="84" y="0"/>
                    <a:pt x="0" y="95"/>
                    <a:pt x="0" y="214"/>
                  </a:cubicBezTo>
                  <a:lnTo>
                    <a:pt x="0" y="333"/>
                  </a:lnTo>
                  <a:cubicBezTo>
                    <a:pt x="0" y="453"/>
                    <a:pt x="84" y="536"/>
                    <a:pt x="203" y="536"/>
                  </a:cubicBezTo>
                  <a:cubicBezTo>
                    <a:pt x="322" y="536"/>
                    <a:pt x="417" y="453"/>
                    <a:pt x="417" y="333"/>
                  </a:cubicBezTo>
                  <a:lnTo>
                    <a:pt x="417" y="214"/>
                  </a:lnTo>
                  <a:cubicBezTo>
                    <a:pt x="417" y="95"/>
                    <a:pt x="322" y="0"/>
                    <a:pt x="2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95"/>
            <p:cNvSpPr/>
            <p:nvPr/>
          </p:nvSpPr>
          <p:spPr>
            <a:xfrm>
              <a:off x="1404700" y="1682176"/>
              <a:ext cx="8762" cy="11236"/>
            </a:xfrm>
            <a:custGeom>
              <a:rect b="b" l="l" r="r" t="t"/>
              <a:pathLst>
                <a:path extrusionOk="0" h="536" w="41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lnTo>
                    <a:pt x="1" y="333"/>
                  </a:lnTo>
                  <a:cubicBezTo>
                    <a:pt x="1" y="453"/>
                    <a:pt x="96" y="536"/>
                    <a:pt x="215" y="536"/>
                  </a:cubicBezTo>
                  <a:cubicBezTo>
                    <a:pt x="334" y="536"/>
                    <a:pt x="418" y="453"/>
                    <a:pt x="418" y="333"/>
                  </a:cubicBezTo>
                  <a:lnTo>
                    <a:pt x="418" y="214"/>
                  </a:lnTo>
                  <a:cubicBezTo>
                    <a:pt x="418" y="95"/>
                    <a:pt x="334" y="0"/>
                    <a:pt x="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95"/>
            <p:cNvSpPr/>
            <p:nvPr/>
          </p:nvSpPr>
          <p:spPr>
            <a:xfrm>
              <a:off x="1377511" y="1698464"/>
              <a:ext cx="30459" cy="14171"/>
            </a:xfrm>
            <a:custGeom>
              <a:rect b="b" l="l" r="r" t="t"/>
              <a:pathLst>
                <a:path extrusionOk="0" h="676" w="1453">
                  <a:moveTo>
                    <a:pt x="236" y="0"/>
                  </a:moveTo>
                  <a:cubicBezTo>
                    <a:pt x="199" y="0"/>
                    <a:pt x="162" y="11"/>
                    <a:pt x="131" y="33"/>
                  </a:cubicBezTo>
                  <a:cubicBezTo>
                    <a:pt x="36" y="92"/>
                    <a:pt x="0" y="223"/>
                    <a:pt x="72" y="318"/>
                  </a:cubicBezTo>
                  <a:cubicBezTo>
                    <a:pt x="214" y="533"/>
                    <a:pt x="453" y="676"/>
                    <a:pt x="726" y="676"/>
                  </a:cubicBezTo>
                  <a:cubicBezTo>
                    <a:pt x="988" y="676"/>
                    <a:pt x="1226" y="533"/>
                    <a:pt x="1381" y="318"/>
                  </a:cubicBezTo>
                  <a:cubicBezTo>
                    <a:pt x="1453" y="211"/>
                    <a:pt x="1417" y="92"/>
                    <a:pt x="1322" y="33"/>
                  </a:cubicBezTo>
                  <a:cubicBezTo>
                    <a:pt x="1287" y="11"/>
                    <a:pt x="1247" y="0"/>
                    <a:pt x="1208" y="0"/>
                  </a:cubicBezTo>
                  <a:cubicBezTo>
                    <a:pt x="1140" y="0"/>
                    <a:pt x="1074" y="32"/>
                    <a:pt x="1036" y="92"/>
                  </a:cubicBezTo>
                  <a:cubicBezTo>
                    <a:pt x="964" y="199"/>
                    <a:pt x="857" y="259"/>
                    <a:pt x="726" y="259"/>
                  </a:cubicBezTo>
                  <a:cubicBezTo>
                    <a:pt x="595" y="259"/>
                    <a:pt x="488" y="199"/>
                    <a:pt x="405" y="92"/>
                  </a:cubicBezTo>
                  <a:cubicBezTo>
                    <a:pt x="367" y="32"/>
                    <a:pt x="301" y="0"/>
                    <a:pt x="2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95"/>
            <p:cNvSpPr/>
            <p:nvPr/>
          </p:nvSpPr>
          <p:spPr>
            <a:xfrm>
              <a:off x="1411953" y="1781769"/>
              <a:ext cx="118815" cy="138269"/>
            </a:xfrm>
            <a:custGeom>
              <a:rect b="b" l="l" r="r" t="t"/>
              <a:pathLst>
                <a:path extrusionOk="0" h="6596" w="5668">
                  <a:moveTo>
                    <a:pt x="4894" y="0"/>
                  </a:moveTo>
                  <a:cubicBezTo>
                    <a:pt x="4787" y="0"/>
                    <a:pt x="4684" y="25"/>
                    <a:pt x="4584" y="71"/>
                  </a:cubicBezTo>
                  <a:cubicBezTo>
                    <a:pt x="4405" y="166"/>
                    <a:pt x="4274" y="309"/>
                    <a:pt x="4191" y="488"/>
                  </a:cubicBezTo>
                  <a:lnTo>
                    <a:pt x="3584" y="2179"/>
                  </a:lnTo>
                  <a:lnTo>
                    <a:pt x="3262" y="2321"/>
                  </a:lnTo>
                  <a:cubicBezTo>
                    <a:pt x="3251" y="2250"/>
                    <a:pt x="3215" y="2155"/>
                    <a:pt x="3191" y="2083"/>
                  </a:cubicBezTo>
                  <a:cubicBezTo>
                    <a:pt x="3089" y="1880"/>
                    <a:pt x="2897" y="1761"/>
                    <a:pt x="2696" y="1761"/>
                  </a:cubicBezTo>
                  <a:cubicBezTo>
                    <a:pt x="2614" y="1761"/>
                    <a:pt x="2532" y="1780"/>
                    <a:pt x="2453" y="1821"/>
                  </a:cubicBezTo>
                  <a:lnTo>
                    <a:pt x="1072" y="2452"/>
                  </a:lnTo>
                  <a:cubicBezTo>
                    <a:pt x="560" y="2690"/>
                    <a:pt x="179" y="3143"/>
                    <a:pt x="24" y="3691"/>
                  </a:cubicBezTo>
                  <a:cubicBezTo>
                    <a:pt x="0" y="3798"/>
                    <a:pt x="60" y="3917"/>
                    <a:pt x="179" y="3941"/>
                  </a:cubicBezTo>
                  <a:cubicBezTo>
                    <a:pt x="200" y="3948"/>
                    <a:pt x="221" y="3951"/>
                    <a:pt x="242" y="3951"/>
                  </a:cubicBezTo>
                  <a:cubicBezTo>
                    <a:pt x="329" y="3951"/>
                    <a:pt x="410" y="3894"/>
                    <a:pt x="429" y="3798"/>
                  </a:cubicBezTo>
                  <a:cubicBezTo>
                    <a:pt x="548" y="3369"/>
                    <a:pt x="845" y="3024"/>
                    <a:pt x="1250" y="2833"/>
                  </a:cubicBezTo>
                  <a:lnTo>
                    <a:pt x="2631" y="2190"/>
                  </a:lnTo>
                  <a:cubicBezTo>
                    <a:pt x="2651" y="2181"/>
                    <a:pt x="2671" y="2176"/>
                    <a:pt x="2690" y="2176"/>
                  </a:cubicBezTo>
                  <a:cubicBezTo>
                    <a:pt x="2743" y="2176"/>
                    <a:pt x="2793" y="2210"/>
                    <a:pt x="2810" y="2262"/>
                  </a:cubicBezTo>
                  <a:cubicBezTo>
                    <a:pt x="2965" y="2571"/>
                    <a:pt x="2822" y="2964"/>
                    <a:pt x="2500" y="3107"/>
                  </a:cubicBezTo>
                  <a:lnTo>
                    <a:pt x="2143" y="3274"/>
                  </a:lnTo>
                  <a:cubicBezTo>
                    <a:pt x="1774" y="3452"/>
                    <a:pt x="1488" y="3762"/>
                    <a:pt x="1334" y="4155"/>
                  </a:cubicBezTo>
                  <a:cubicBezTo>
                    <a:pt x="1298" y="4262"/>
                    <a:pt x="1357" y="4381"/>
                    <a:pt x="1453" y="4417"/>
                  </a:cubicBezTo>
                  <a:cubicBezTo>
                    <a:pt x="1488" y="4441"/>
                    <a:pt x="1500" y="4441"/>
                    <a:pt x="1536" y="4441"/>
                  </a:cubicBezTo>
                  <a:cubicBezTo>
                    <a:pt x="1619" y="4441"/>
                    <a:pt x="1691" y="4381"/>
                    <a:pt x="1727" y="4298"/>
                  </a:cubicBezTo>
                  <a:cubicBezTo>
                    <a:pt x="1834" y="4024"/>
                    <a:pt x="2036" y="3786"/>
                    <a:pt x="2322" y="3667"/>
                  </a:cubicBezTo>
                  <a:lnTo>
                    <a:pt x="2679" y="3500"/>
                  </a:lnTo>
                  <a:cubicBezTo>
                    <a:pt x="2977" y="3369"/>
                    <a:pt x="3191" y="3095"/>
                    <a:pt x="3262" y="2798"/>
                  </a:cubicBezTo>
                  <a:cubicBezTo>
                    <a:pt x="3274" y="2798"/>
                    <a:pt x="3274" y="2798"/>
                    <a:pt x="3286" y="2786"/>
                  </a:cubicBezTo>
                  <a:lnTo>
                    <a:pt x="3858" y="2512"/>
                  </a:lnTo>
                  <a:cubicBezTo>
                    <a:pt x="3905" y="2488"/>
                    <a:pt x="3941" y="2452"/>
                    <a:pt x="3965" y="2393"/>
                  </a:cubicBezTo>
                  <a:lnTo>
                    <a:pt x="4596" y="643"/>
                  </a:lnTo>
                  <a:cubicBezTo>
                    <a:pt x="4632" y="547"/>
                    <a:pt x="4691" y="488"/>
                    <a:pt x="4775" y="440"/>
                  </a:cubicBezTo>
                  <a:cubicBezTo>
                    <a:pt x="4820" y="421"/>
                    <a:pt x="4870" y="412"/>
                    <a:pt x="4917" y="412"/>
                  </a:cubicBezTo>
                  <a:cubicBezTo>
                    <a:pt x="4956" y="412"/>
                    <a:pt x="4992" y="418"/>
                    <a:pt x="5025" y="428"/>
                  </a:cubicBezTo>
                  <a:cubicBezTo>
                    <a:pt x="5120" y="464"/>
                    <a:pt x="5179" y="524"/>
                    <a:pt x="5227" y="607"/>
                  </a:cubicBezTo>
                  <a:cubicBezTo>
                    <a:pt x="5275" y="678"/>
                    <a:pt x="5275" y="785"/>
                    <a:pt x="5239" y="857"/>
                  </a:cubicBezTo>
                  <a:lnTo>
                    <a:pt x="4453" y="3024"/>
                  </a:lnTo>
                  <a:cubicBezTo>
                    <a:pt x="4405" y="3155"/>
                    <a:pt x="4298" y="3274"/>
                    <a:pt x="4167" y="3333"/>
                  </a:cubicBezTo>
                  <a:lnTo>
                    <a:pt x="3655" y="3572"/>
                  </a:lnTo>
                  <a:cubicBezTo>
                    <a:pt x="3084" y="3833"/>
                    <a:pt x="2608" y="4298"/>
                    <a:pt x="2322" y="4881"/>
                  </a:cubicBezTo>
                  <a:lnTo>
                    <a:pt x="1619" y="6298"/>
                  </a:lnTo>
                  <a:cubicBezTo>
                    <a:pt x="1572" y="6393"/>
                    <a:pt x="1607" y="6512"/>
                    <a:pt x="1715" y="6572"/>
                  </a:cubicBezTo>
                  <a:cubicBezTo>
                    <a:pt x="1738" y="6596"/>
                    <a:pt x="1774" y="6596"/>
                    <a:pt x="1798" y="6596"/>
                  </a:cubicBezTo>
                  <a:cubicBezTo>
                    <a:pt x="1869" y="6596"/>
                    <a:pt x="1953" y="6548"/>
                    <a:pt x="1977" y="6477"/>
                  </a:cubicBezTo>
                  <a:lnTo>
                    <a:pt x="2679" y="5060"/>
                  </a:lnTo>
                  <a:cubicBezTo>
                    <a:pt x="2917" y="4572"/>
                    <a:pt x="3334" y="4179"/>
                    <a:pt x="3822" y="3941"/>
                  </a:cubicBezTo>
                  <a:lnTo>
                    <a:pt x="4334" y="3703"/>
                  </a:lnTo>
                  <a:cubicBezTo>
                    <a:pt x="4572" y="3595"/>
                    <a:pt x="4727" y="3405"/>
                    <a:pt x="4822" y="3167"/>
                  </a:cubicBezTo>
                  <a:lnTo>
                    <a:pt x="5608" y="1012"/>
                  </a:lnTo>
                  <a:cubicBezTo>
                    <a:pt x="5668" y="821"/>
                    <a:pt x="5656" y="607"/>
                    <a:pt x="5572" y="428"/>
                  </a:cubicBezTo>
                  <a:cubicBezTo>
                    <a:pt x="5477" y="250"/>
                    <a:pt x="5334" y="119"/>
                    <a:pt x="5156" y="47"/>
                  </a:cubicBezTo>
                  <a:cubicBezTo>
                    <a:pt x="5066" y="16"/>
                    <a:pt x="4979" y="0"/>
                    <a:pt x="48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95"/>
            <p:cNvSpPr/>
            <p:nvPr/>
          </p:nvSpPr>
          <p:spPr>
            <a:xfrm>
              <a:off x="1401702" y="1876750"/>
              <a:ext cx="14255" cy="27314"/>
            </a:xfrm>
            <a:custGeom>
              <a:rect b="b" l="l" r="r" t="t"/>
              <a:pathLst>
                <a:path extrusionOk="0" h="1303" w="680">
                  <a:moveTo>
                    <a:pt x="463" y="0"/>
                  </a:moveTo>
                  <a:cubicBezTo>
                    <a:pt x="376" y="0"/>
                    <a:pt x="282" y="67"/>
                    <a:pt x="251" y="160"/>
                  </a:cubicBezTo>
                  <a:lnTo>
                    <a:pt x="25" y="1053"/>
                  </a:lnTo>
                  <a:cubicBezTo>
                    <a:pt x="1" y="1160"/>
                    <a:pt x="72" y="1279"/>
                    <a:pt x="180" y="1303"/>
                  </a:cubicBezTo>
                  <a:lnTo>
                    <a:pt x="227" y="1303"/>
                  </a:lnTo>
                  <a:cubicBezTo>
                    <a:pt x="311" y="1303"/>
                    <a:pt x="406" y="1243"/>
                    <a:pt x="418" y="1136"/>
                  </a:cubicBezTo>
                  <a:lnTo>
                    <a:pt x="644" y="243"/>
                  </a:lnTo>
                  <a:cubicBezTo>
                    <a:pt x="680" y="160"/>
                    <a:pt x="608" y="41"/>
                    <a:pt x="501" y="5"/>
                  </a:cubicBezTo>
                  <a:cubicBezTo>
                    <a:pt x="489" y="2"/>
                    <a:pt x="476" y="0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95"/>
            <p:cNvSpPr/>
            <p:nvPr/>
          </p:nvSpPr>
          <p:spPr>
            <a:xfrm>
              <a:off x="1250458" y="1781874"/>
              <a:ext cx="128060" cy="137912"/>
            </a:xfrm>
            <a:custGeom>
              <a:rect b="b" l="l" r="r" t="t"/>
              <a:pathLst>
                <a:path extrusionOk="0" h="6579" w="6109">
                  <a:moveTo>
                    <a:pt x="762" y="0"/>
                  </a:moveTo>
                  <a:cubicBezTo>
                    <a:pt x="672" y="0"/>
                    <a:pt x="583" y="15"/>
                    <a:pt x="501" y="42"/>
                  </a:cubicBezTo>
                  <a:cubicBezTo>
                    <a:pt x="310" y="114"/>
                    <a:pt x="156" y="245"/>
                    <a:pt x="84" y="423"/>
                  </a:cubicBezTo>
                  <a:cubicBezTo>
                    <a:pt x="1" y="602"/>
                    <a:pt x="1" y="816"/>
                    <a:pt x="60" y="995"/>
                  </a:cubicBezTo>
                  <a:lnTo>
                    <a:pt x="846" y="3150"/>
                  </a:lnTo>
                  <a:cubicBezTo>
                    <a:pt x="929" y="3388"/>
                    <a:pt x="1108" y="3578"/>
                    <a:pt x="1334" y="3686"/>
                  </a:cubicBezTo>
                  <a:lnTo>
                    <a:pt x="1846" y="3924"/>
                  </a:lnTo>
                  <a:cubicBezTo>
                    <a:pt x="2334" y="4150"/>
                    <a:pt x="2739" y="4543"/>
                    <a:pt x="2989" y="5043"/>
                  </a:cubicBezTo>
                  <a:lnTo>
                    <a:pt x="3692" y="6460"/>
                  </a:lnTo>
                  <a:cubicBezTo>
                    <a:pt x="3716" y="6531"/>
                    <a:pt x="3787" y="6579"/>
                    <a:pt x="3870" y="6579"/>
                  </a:cubicBezTo>
                  <a:cubicBezTo>
                    <a:pt x="3894" y="6579"/>
                    <a:pt x="3930" y="6579"/>
                    <a:pt x="3954" y="6555"/>
                  </a:cubicBezTo>
                  <a:cubicBezTo>
                    <a:pt x="4061" y="6519"/>
                    <a:pt x="4108" y="6376"/>
                    <a:pt x="4049" y="6281"/>
                  </a:cubicBezTo>
                  <a:lnTo>
                    <a:pt x="3346" y="4864"/>
                  </a:lnTo>
                  <a:cubicBezTo>
                    <a:pt x="3061" y="4293"/>
                    <a:pt x="2584" y="3840"/>
                    <a:pt x="2001" y="3555"/>
                  </a:cubicBezTo>
                  <a:lnTo>
                    <a:pt x="1501" y="3317"/>
                  </a:lnTo>
                  <a:cubicBezTo>
                    <a:pt x="1358" y="3257"/>
                    <a:pt x="1263" y="3138"/>
                    <a:pt x="1215" y="3007"/>
                  </a:cubicBezTo>
                  <a:lnTo>
                    <a:pt x="429" y="840"/>
                  </a:lnTo>
                  <a:cubicBezTo>
                    <a:pt x="394" y="757"/>
                    <a:pt x="394" y="661"/>
                    <a:pt x="441" y="590"/>
                  </a:cubicBezTo>
                  <a:cubicBezTo>
                    <a:pt x="489" y="519"/>
                    <a:pt x="548" y="447"/>
                    <a:pt x="632" y="411"/>
                  </a:cubicBezTo>
                  <a:cubicBezTo>
                    <a:pt x="675" y="401"/>
                    <a:pt x="715" y="395"/>
                    <a:pt x="753" y="395"/>
                  </a:cubicBezTo>
                  <a:cubicBezTo>
                    <a:pt x="800" y="395"/>
                    <a:pt x="843" y="404"/>
                    <a:pt x="882" y="423"/>
                  </a:cubicBezTo>
                  <a:cubicBezTo>
                    <a:pt x="965" y="471"/>
                    <a:pt x="1037" y="530"/>
                    <a:pt x="1060" y="626"/>
                  </a:cubicBezTo>
                  <a:lnTo>
                    <a:pt x="1703" y="2376"/>
                  </a:lnTo>
                  <a:cubicBezTo>
                    <a:pt x="1715" y="2424"/>
                    <a:pt x="1763" y="2471"/>
                    <a:pt x="1811" y="2495"/>
                  </a:cubicBezTo>
                  <a:lnTo>
                    <a:pt x="2370" y="2769"/>
                  </a:lnTo>
                  <a:cubicBezTo>
                    <a:pt x="2394" y="2769"/>
                    <a:pt x="2394" y="2781"/>
                    <a:pt x="2406" y="2781"/>
                  </a:cubicBezTo>
                  <a:cubicBezTo>
                    <a:pt x="2477" y="3078"/>
                    <a:pt x="2692" y="3340"/>
                    <a:pt x="2989" y="3483"/>
                  </a:cubicBezTo>
                  <a:lnTo>
                    <a:pt x="3346" y="3638"/>
                  </a:lnTo>
                  <a:cubicBezTo>
                    <a:pt x="3632" y="3781"/>
                    <a:pt x="3835" y="3995"/>
                    <a:pt x="3942" y="4281"/>
                  </a:cubicBezTo>
                  <a:cubicBezTo>
                    <a:pt x="3969" y="4363"/>
                    <a:pt x="4045" y="4417"/>
                    <a:pt x="4126" y="4417"/>
                  </a:cubicBezTo>
                  <a:cubicBezTo>
                    <a:pt x="4152" y="4417"/>
                    <a:pt x="4178" y="4411"/>
                    <a:pt x="4204" y="4400"/>
                  </a:cubicBezTo>
                  <a:cubicBezTo>
                    <a:pt x="4311" y="4352"/>
                    <a:pt x="4370" y="4233"/>
                    <a:pt x="4323" y="4138"/>
                  </a:cubicBezTo>
                  <a:cubicBezTo>
                    <a:pt x="4180" y="3745"/>
                    <a:pt x="3894" y="3436"/>
                    <a:pt x="3525" y="3257"/>
                  </a:cubicBezTo>
                  <a:lnTo>
                    <a:pt x="3168" y="3090"/>
                  </a:lnTo>
                  <a:cubicBezTo>
                    <a:pt x="2858" y="2947"/>
                    <a:pt x="2704" y="2555"/>
                    <a:pt x="2858" y="2245"/>
                  </a:cubicBezTo>
                  <a:cubicBezTo>
                    <a:pt x="2876" y="2193"/>
                    <a:pt x="2931" y="2160"/>
                    <a:pt x="2983" y="2160"/>
                  </a:cubicBezTo>
                  <a:cubicBezTo>
                    <a:pt x="3002" y="2160"/>
                    <a:pt x="3021" y="2164"/>
                    <a:pt x="3037" y="2174"/>
                  </a:cubicBezTo>
                  <a:lnTo>
                    <a:pt x="4418" y="2805"/>
                  </a:lnTo>
                  <a:cubicBezTo>
                    <a:pt x="4835" y="3007"/>
                    <a:pt x="5132" y="3364"/>
                    <a:pt x="5240" y="3805"/>
                  </a:cubicBezTo>
                  <a:lnTo>
                    <a:pt x="5692" y="5650"/>
                  </a:lnTo>
                  <a:cubicBezTo>
                    <a:pt x="5728" y="5745"/>
                    <a:pt x="5799" y="5817"/>
                    <a:pt x="5894" y="5817"/>
                  </a:cubicBezTo>
                  <a:lnTo>
                    <a:pt x="5930" y="5817"/>
                  </a:lnTo>
                  <a:cubicBezTo>
                    <a:pt x="6037" y="5781"/>
                    <a:pt x="6109" y="5686"/>
                    <a:pt x="6085" y="5567"/>
                  </a:cubicBezTo>
                  <a:lnTo>
                    <a:pt x="5632" y="3733"/>
                  </a:lnTo>
                  <a:cubicBezTo>
                    <a:pt x="5501" y="3162"/>
                    <a:pt x="5120" y="2709"/>
                    <a:pt x="4585" y="2447"/>
                  </a:cubicBezTo>
                  <a:lnTo>
                    <a:pt x="3192" y="1816"/>
                  </a:lnTo>
                  <a:cubicBezTo>
                    <a:pt x="3113" y="1775"/>
                    <a:pt x="3029" y="1756"/>
                    <a:pt x="2947" y="1756"/>
                  </a:cubicBezTo>
                  <a:cubicBezTo>
                    <a:pt x="2744" y="1756"/>
                    <a:pt x="2550" y="1875"/>
                    <a:pt x="2465" y="2078"/>
                  </a:cubicBezTo>
                  <a:cubicBezTo>
                    <a:pt x="2442" y="2150"/>
                    <a:pt x="2406" y="2245"/>
                    <a:pt x="2394" y="2316"/>
                  </a:cubicBezTo>
                  <a:lnTo>
                    <a:pt x="2061" y="2174"/>
                  </a:lnTo>
                  <a:lnTo>
                    <a:pt x="1453" y="483"/>
                  </a:lnTo>
                  <a:cubicBezTo>
                    <a:pt x="1382" y="292"/>
                    <a:pt x="1251" y="138"/>
                    <a:pt x="1072" y="66"/>
                  </a:cubicBezTo>
                  <a:cubicBezTo>
                    <a:pt x="976" y="21"/>
                    <a:pt x="868" y="0"/>
                    <a:pt x="7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62"/>
          <p:cNvSpPr txBox="1"/>
          <p:nvPr>
            <p:ph idx="4"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Description Cont.</a:t>
            </a:r>
            <a:endParaRPr/>
          </a:p>
        </p:txBody>
      </p:sp>
      <p:sp>
        <p:nvSpPr>
          <p:cNvPr id="456" name="Google Shape;456;p62"/>
          <p:cNvSpPr txBox="1"/>
          <p:nvPr/>
        </p:nvSpPr>
        <p:spPr>
          <a:xfrm>
            <a:off x="653050" y="1464250"/>
            <a:ext cx="83556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meanfun:</a:t>
            </a:r>
            <a:r>
              <a:rPr lang="en" sz="16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average of fundamental frequency measured across acoustic signal</a:t>
            </a:r>
            <a:endParaRPr sz="16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minfun: </a:t>
            </a:r>
            <a:r>
              <a:rPr lang="en" sz="16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minimum fundamental frequency measured across acoustic signal</a:t>
            </a:r>
            <a:endParaRPr b="1"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Nunito"/>
                <a:ea typeface="Nunito"/>
                <a:cs typeface="Nunito"/>
                <a:sym typeface="Nunito"/>
              </a:rPr>
              <a:t>maxfun: 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maximum fundamental frequency measured across acoustic signal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Nunito"/>
                <a:ea typeface="Nunito"/>
                <a:cs typeface="Nunito"/>
                <a:sym typeface="Nunito"/>
              </a:rPr>
              <a:t>meandom: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 average of dominant frequency measured across acoustic signal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Nunito"/>
                <a:ea typeface="Nunito"/>
                <a:cs typeface="Nunito"/>
                <a:sym typeface="Nunito"/>
              </a:rPr>
              <a:t>mindom: 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minimum of dominant frequency measured across acoustic signal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Nunito"/>
                <a:ea typeface="Nunito"/>
                <a:cs typeface="Nunito"/>
                <a:sym typeface="Nunito"/>
              </a:rPr>
              <a:t>maxdom: 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maximum of dominant frequency measured across acoustic signal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Nunito"/>
                <a:ea typeface="Nunito"/>
                <a:cs typeface="Nunito"/>
                <a:sym typeface="Nunito"/>
              </a:rPr>
              <a:t>dfrange: 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range of dominant frequency measured across acoustic signal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Nunito"/>
                <a:ea typeface="Nunito"/>
                <a:cs typeface="Nunito"/>
                <a:sym typeface="Nunito"/>
              </a:rPr>
              <a:t>modindx: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 modulation index. Calculated as the accumulated absolute difference between adjacent measurements of fundamental frequencies divided by the frequency range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Nunito"/>
                <a:ea typeface="Nunito"/>
                <a:cs typeface="Nunito"/>
                <a:sym typeface="Nunito"/>
              </a:rPr>
              <a:t>label: 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male or female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1" name="Google Shape;461;p63"/>
          <p:cNvCxnSpPr>
            <a:stCxn id="462" idx="2"/>
            <a:endCxn id="463" idx="0"/>
          </p:cNvCxnSpPr>
          <p:nvPr/>
        </p:nvCxnSpPr>
        <p:spPr>
          <a:xfrm>
            <a:off x="6532350" y="3634625"/>
            <a:ext cx="0" cy="338700"/>
          </a:xfrm>
          <a:prstGeom prst="straightConnector1">
            <a:avLst/>
          </a:prstGeom>
          <a:noFill/>
          <a:ln cap="rnd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4" name="Google Shape;464;p63"/>
          <p:cNvCxnSpPr>
            <a:stCxn id="465" idx="4"/>
            <a:endCxn id="466" idx="0"/>
          </p:cNvCxnSpPr>
          <p:nvPr/>
        </p:nvCxnSpPr>
        <p:spPr>
          <a:xfrm>
            <a:off x="6532350" y="1780225"/>
            <a:ext cx="0" cy="338700"/>
          </a:xfrm>
          <a:prstGeom prst="straightConnector1">
            <a:avLst/>
          </a:prstGeom>
          <a:noFill/>
          <a:ln cap="rnd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5" name="Google Shape;465;p63"/>
          <p:cNvSpPr/>
          <p:nvPr/>
        </p:nvSpPr>
        <p:spPr>
          <a:xfrm>
            <a:off x="5911800" y="539425"/>
            <a:ext cx="1241100" cy="12408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63"/>
          <p:cNvSpPr/>
          <p:nvPr/>
        </p:nvSpPr>
        <p:spPr>
          <a:xfrm>
            <a:off x="4640700" y="2118900"/>
            <a:ext cx="3783300" cy="15156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63"/>
          <p:cNvSpPr txBox="1"/>
          <p:nvPr>
            <p:ph type="title"/>
          </p:nvPr>
        </p:nvSpPr>
        <p:spPr>
          <a:xfrm>
            <a:off x="5911750" y="670085"/>
            <a:ext cx="1241100" cy="97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468" name="Google Shape;468;p63"/>
          <p:cNvGrpSpPr/>
          <p:nvPr/>
        </p:nvGrpSpPr>
        <p:grpSpPr>
          <a:xfrm>
            <a:off x="1330739" y="176405"/>
            <a:ext cx="2694155" cy="4967311"/>
            <a:chOff x="1330739" y="176405"/>
            <a:chExt cx="2694155" cy="4967311"/>
          </a:xfrm>
        </p:grpSpPr>
        <p:sp>
          <p:nvSpPr>
            <p:cNvPr id="469" name="Google Shape;469;p63"/>
            <p:cNvSpPr/>
            <p:nvPr/>
          </p:nvSpPr>
          <p:spPr>
            <a:xfrm>
              <a:off x="3056880" y="1740774"/>
              <a:ext cx="299523" cy="150294"/>
            </a:xfrm>
            <a:custGeom>
              <a:rect b="b" l="l" r="r" t="t"/>
              <a:pathLst>
                <a:path extrusionOk="0" h="2136" w="4257">
                  <a:moveTo>
                    <a:pt x="393" y="1"/>
                  </a:moveTo>
                  <a:cubicBezTo>
                    <a:pt x="316" y="1"/>
                    <a:pt x="239" y="3"/>
                    <a:pt x="162" y="8"/>
                  </a:cubicBezTo>
                  <a:lnTo>
                    <a:pt x="1" y="700"/>
                  </a:lnTo>
                  <a:lnTo>
                    <a:pt x="3979" y="2136"/>
                  </a:lnTo>
                  <a:lnTo>
                    <a:pt x="4256" y="1538"/>
                  </a:lnTo>
                  <a:cubicBezTo>
                    <a:pt x="4256" y="1538"/>
                    <a:pt x="2320" y="1"/>
                    <a:pt x="393" y="1"/>
                  </a:cubicBezTo>
                  <a:close/>
                </a:path>
              </a:pathLst>
            </a:custGeom>
            <a:solidFill>
              <a:srgbClr val="0505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63"/>
            <p:cNvSpPr/>
            <p:nvPr/>
          </p:nvSpPr>
          <p:spPr>
            <a:xfrm>
              <a:off x="2930303" y="1449262"/>
              <a:ext cx="616565" cy="681672"/>
            </a:xfrm>
            <a:custGeom>
              <a:rect b="b" l="l" r="r" t="t"/>
              <a:pathLst>
                <a:path extrusionOk="0" h="9688" w="8763">
                  <a:moveTo>
                    <a:pt x="5132" y="1"/>
                  </a:moveTo>
                  <a:cubicBezTo>
                    <a:pt x="4680" y="1"/>
                    <a:pt x="4147" y="1796"/>
                    <a:pt x="4147" y="1796"/>
                  </a:cubicBezTo>
                  <a:lnTo>
                    <a:pt x="1" y="8314"/>
                  </a:lnTo>
                  <a:lnTo>
                    <a:pt x="4295" y="9687"/>
                  </a:lnTo>
                  <a:lnTo>
                    <a:pt x="5478" y="4528"/>
                  </a:lnTo>
                  <a:cubicBezTo>
                    <a:pt x="5537" y="4527"/>
                    <a:pt x="5600" y="4526"/>
                    <a:pt x="5666" y="4526"/>
                  </a:cubicBezTo>
                  <a:cubicBezTo>
                    <a:pt x="5949" y="4526"/>
                    <a:pt x="6294" y="4537"/>
                    <a:pt x="6627" y="4537"/>
                  </a:cubicBezTo>
                  <a:cubicBezTo>
                    <a:pt x="7249" y="4537"/>
                    <a:pt x="7833" y="4497"/>
                    <a:pt x="7913" y="4266"/>
                  </a:cubicBezTo>
                  <a:cubicBezTo>
                    <a:pt x="8043" y="3882"/>
                    <a:pt x="6708" y="3851"/>
                    <a:pt x="6708" y="3851"/>
                  </a:cubicBezTo>
                  <a:cubicBezTo>
                    <a:pt x="6708" y="3851"/>
                    <a:pt x="8266" y="3814"/>
                    <a:pt x="8367" y="3436"/>
                  </a:cubicBezTo>
                  <a:cubicBezTo>
                    <a:pt x="8430" y="3198"/>
                    <a:pt x="7796" y="3154"/>
                    <a:pt x="7318" y="3154"/>
                  </a:cubicBezTo>
                  <a:cubicBezTo>
                    <a:pt x="7273" y="3154"/>
                    <a:pt x="7230" y="3154"/>
                    <a:pt x="7188" y="3155"/>
                  </a:cubicBezTo>
                  <a:lnTo>
                    <a:pt x="7188" y="3155"/>
                  </a:lnTo>
                  <a:cubicBezTo>
                    <a:pt x="7678" y="3126"/>
                    <a:pt x="8475" y="3043"/>
                    <a:pt x="8555" y="2801"/>
                  </a:cubicBezTo>
                  <a:cubicBezTo>
                    <a:pt x="8649" y="2474"/>
                    <a:pt x="8094" y="2400"/>
                    <a:pt x="7569" y="2400"/>
                  </a:cubicBezTo>
                  <a:cubicBezTo>
                    <a:pt x="7130" y="2400"/>
                    <a:pt x="6711" y="2452"/>
                    <a:pt x="6711" y="2452"/>
                  </a:cubicBezTo>
                  <a:cubicBezTo>
                    <a:pt x="6711" y="2452"/>
                    <a:pt x="8762" y="2174"/>
                    <a:pt x="8761" y="1718"/>
                  </a:cubicBezTo>
                  <a:cubicBezTo>
                    <a:pt x="8761" y="1569"/>
                    <a:pt x="8412" y="1518"/>
                    <a:pt x="7944" y="1518"/>
                  </a:cubicBezTo>
                  <a:cubicBezTo>
                    <a:pt x="6981" y="1518"/>
                    <a:pt x="5512" y="1730"/>
                    <a:pt x="5512" y="1730"/>
                  </a:cubicBezTo>
                  <a:cubicBezTo>
                    <a:pt x="5512" y="1730"/>
                    <a:pt x="5695" y="332"/>
                    <a:pt x="5229" y="31"/>
                  </a:cubicBezTo>
                  <a:cubicBezTo>
                    <a:pt x="5197" y="10"/>
                    <a:pt x="5164" y="1"/>
                    <a:pt x="5132" y="1"/>
                  </a:cubicBezTo>
                  <a:close/>
                </a:path>
              </a:pathLst>
            </a:custGeom>
            <a:solidFill>
              <a:srgbClr val="B676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63"/>
            <p:cNvSpPr/>
            <p:nvPr/>
          </p:nvSpPr>
          <p:spPr>
            <a:xfrm>
              <a:off x="2725274" y="1741337"/>
              <a:ext cx="631059" cy="925408"/>
            </a:xfrm>
            <a:custGeom>
              <a:rect b="b" l="l" r="r" t="t"/>
              <a:pathLst>
                <a:path extrusionOk="0" h="13152" w="8969">
                  <a:moveTo>
                    <a:pt x="4874" y="0"/>
                  </a:moveTo>
                  <a:cubicBezTo>
                    <a:pt x="4874" y="0"/>
                    <a:pt x="201" y="7086"/>
                    <a:pt x="101" y="8883"/>
                  </a:cubicBezTo>
                  <a:cubicBezTo>
                    <a:pt x="0" y="10679"/>
                    <a:pt x="531" y="12736"/>
                    <a:pt x="2240" y="13068"/>
                  </a:cubicBezTo>
                  <a:cubicBezTo>
                    <a:pt x="2524" y="13123"/>
                    <a:pt x="2812" y="13152"/>
                    <a:pt x="3099" y="13152"/>
                  </a:cubicBezTo>
                  <a:cubicBezTo>
                    <a:pt x="4529" y="13152"/>
                    <a:pt x="5916" y="12434"/>
                    <a:pt x="6631" y="10714"/>
                  </a:cubicBezTo>
                  <a:cubicBezTo>
                    <a:pt x="7490" y="8647"/>
                    <a:pt x="8968" y="1530"/>
                    <a:pt x="8968" y="1530"/>
                  </a:cubicBezTo>
                  <a:cubicBezTo>
                    <a:pt x="8968" y="1530"/>
                    <a:pt x="5663" y="941"/>
                    <a:pt x="48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63"/>
            <p:cNvSpPr/>
            <p:nvPr/>
          </p:nvSpPr>
          <p:spPr>
            <a:xfrm>
              <a:off x="2207494" y="3139088"/>
              <a:ext cx="666872" cy="1977327"/>
            </a:xfrm>
            <a:custGeom>
              <a:rect b="b" l="l" r="r" t="t"/>
              <a:pathLst>
                <a:path extrusionOk="0" h="28102" w="9478">
                  <a:moveTo>
                    <a:pt x="7007" y="1"/>
                  </a:moveTo>
                  <a:lnTo>
                    <a:pt x="1" y="1074"/>
                  </a:lnTo>
                  <a:lnTo>
                    <a:pt x="2081" y="25875"/>
                  </a:lnTo>
                  <a:cubicBezTo>
                    <a:pt x="1517" y="27711"/>
                    <a:pt x="2505" y="28060"/>
                    <a:pt x="3339" y="28060"/>
                  </a:cubicBezTo>
                  <a:cubicBezTo>
                    <a:pt x="3851" y="28060"/>
                    <a:pt x="4306" y="27928"/>
                    <a:pt x="4306" y="27928"/>
                  </a:cubicBezTo>
                  <a:cubicBezTo>
                    <a:pt x="4306" y="27928"/>
                    <a:pt x="5900" y="28102"/>
                    <a:pt x="7319" y="28102"/>
                  </a:cubicBezTo>
                  <a:cubicBezTo>
                    <a:pt x="8455" y="28102"/>
                    <a:pt x="9477" y="27990"/>
                    <a:pt x="9477" y="27589"/>
                  </a:cubicBezTo>
                  <a:cubicBezTo>
                    <a:pt x="9477" y="26685"/>
                    <a:pt x="4958" y="25054"/>
                    <a:pt x="4958" y="25054"/>
                  </a:cubicBezTo>
                  <a:cubicBezTo>
                    <a:pt x="5688" y="18899"/>
                    <a:pt x="7007" y="1"/>
                    <a:pt x="7007" y="1"/>
                  </a:cubicBezTo>
                  <a:close/>
                </a:path>
              </a:pathLst>
            </a:custGeom>
            <a:solidFill>
              <a:srgbClr val="B676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63"/>
            <p:cNvSpPr/>
            <p:nvPr/>
          </p:nvSpPr>
          <p:spPr>
            <a:xfrm>
              <a:off x="1551599" y="2912662"/>
              <a:ext cx="603056" cy="2216419"/>
            </a:xfrm>
            <a:custGeom>
              <a:rect b="b" l="l" r="r" t="t"/>
              <a:pathLst>
                <a:path extrusionOk="0" h="31500" w="8571">
                  <a:moveTo>
                    <a:pt x="8133" y="0"/>
                  </a:moveTo>
                  <a:cubicBezTo>
                    <a:pt x="6727" y="0"/>
                    <a:pt x="2324" y="3218"/>
                    <a:pt x="2324" y="3218"/>
                  </a:cubicBezTo>
                  <a:cubicBezTo>
                    <a:pt x="2324" y="3218"/>
                    <a:pt x="3643" y="22318"/>
                    <a:pt x="4373" y="28475"/>
                  </a:cubicBezTo>
                  <a:cubicBezTo>
                    <a:pt x="4373" y="28475"/>
                    <a:pt x="1" y="30069"/>
                    <a:pt x="1" y="30972"/>
                  </a:cubicBezTo>
                  <a:cubicBezTo>
                    <a:pt x="1" y="31388"/>
                    <a:pt x="1068" y="31500"/>
                    <a:pt x="2219" y="31500"/>
                  </a:cubicBezTo>
                  <a:cubicBezTo>
                    <a:pt x="3565" y="31500"/>
                    <a:pt x="5025" y="31346"/>
                    <a:pt x="5025" y="31346"/>
                  </a:cubicBezTo>
                  <a:cubicBezTo>
                    <a:pt x="5025" y="31346"/>
                    <a:pt x="5481" y="31479"/>
                    <a:pt x="5994" y="31479"/>
                  </a:cubicBezTo>
                  <a:cubicBezTo>
                    <a:pt x="6828" y="31479"/>
                    <a:pt x="7813" y="31130"/>
                    <a:pt x="7250" y="29295"/>
                  </a:cubicBezTo>
                  <a:cubicBezTo>
                    <a:pt x="7250" y="29295"/>
                    <a:pt x="8086" y="12580"/>
                    <a:pt x="8559" y="422"/>
                  </a:cubicBezTo>
                  <a:cubicBezTo>
                    <a:pt x="8570" y="124"/>
                    <a:pt x="8410" y="0"/>
                    <a:pt x="8133" y="0"/>
                  </a:cubicBezTo>
                  <a:close/>
                </a:path>
              </a:pathLst>
            </a:custGeom>
            <a:solidFill>
              <a:srgbClr val="B676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63"/>
            <p:cNvSpPr/>
            <p:nvPr/>
          </p:nvSpPr>
          <p:spPr>
            <a:xfrm>
              <a:off x="1530772" y="4989270"/>
              <a:ext cx="149304" cy="123557"/>
            </a:xfrm>
            <a:custGeom>
              <a:rect b="b" l="l" r="r" t="t"/>
              <a:pathLst>
                <a:path extrusionOk="0" h="1756" w="2122">
                  <a:moveTo>
                    <a:pt x="1814" y="0"/>
                  </a:moveTo>
                  <a:cubicBezTo>
                    <a:pt x="427" y="674"/>
                    <a:pt x="1" y="1321"/>
                    <a:pt x="1" y="1321"/>
                  </a:cubicBezTo>
                  <a:cubicBezTo>
                    <a:pt x="1" y="1321"/>
                    <a:pt x="69" y="1529"/>
                    <a:pt x="1999" y="1755"/>
                  </a:cubicBezTo>
                  <a:cubicBezTo>
                    <a:pt x="2122" y="1148"/>
                    <a:pt x="2054" y="522"/>
                    <a:pt x="18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63"/>
            <p:cNvSpPr/>
            <p:nvPr/>
          </p:nvSpPr>
          <p:spPr>
            <a:xfrm>
              <a:off x="1658335" y="4940016"/>
              <a:ext cx="425326" cy="188642"/>
            </a:xfrm>
            <a:custGeom>
              <a:rect b="b" l="l" r="r" t="t"/>
              <a:pathLst>
                <a:path extrusionOk="0" h="2681" w="6045">
                  <a:moveTo>
                    <a:pt x="1859" y="1"/>
                  </a:moveTo>
                  <a:cubicBezTo>
                    <a:pt x="1102" y="219"/>
                    <a:pt x="491" y="460"/>
                    <a:pt x="1" y="699"/>
                  </a:cubicBezTo>
                  <a:cubicBezTo>
                    <a:pt x="241" y="1221"/>
                    <a:pt x="309" y="1846"/>
                    <a:pt x="186" y="2454"/>
                  </a:cubicBezTo>
                  <a:cubicBezTo>
                    <a:pt x="682" y="2513"/>
                    <a:pt x="1301" y="2573"/>
                    <a:pt x="2076" y="2632"/>
                  </a:cubicBezTo>
                  <a:cubicBezTo>
                    <a:pt x="2526" y="2665"/>
                    <a:pt x="2925" y="2680"/>
                    <a:pt x="3279" y="2680"/>
                  </a:cubicBezTo>
                  <a:cubicBezTo>
                    <a:pt x="5893" y="2680"/>
                    <a:pt x="6016" y="1865"/>
                    <a:pt x="6016" y="1865"/>
                  </a:cubicBezTo>
                  <a:cubicBezTo>
                    <a:pt x="6045" y="842"/>
                    <a:pt x="5802" y="235"/>
                    <a:pt x="5816" y="178"/>
                  </a:cubicBezTo>
                  <a:lnTo>
                    <a:pt x="5816" y="178"/>
                  </a:lnTo>
                  <a:cubicBezTo>
                    <a:pt x="5276" y="489"/>
                    <a:pt x="4705" y="598"/>
                    <a:pt x="4169" y="598"/>
                  </a:cubicBezTo>
                  <a:cubicBezTo>
                    <a:pt x="2915" y="598"/>
                    <a:pt x="1859" y="1"/>
                    <a:pt x="1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63"/>
            <p:cNvSpPr/>
            <p:nvPr/>
          </p:nvSpPr>
          <p:spPr>
            <a:xfrm>
              <a:off x="1525917" y="5071313"/>
              <a:ext cx="555633" cy="72403"/>
            </a:xfrm>
            <a:custGeom>
              <a:rect b="b" l="l" r="r" t="t"/>
              <a:pathLst>
                <a:path extrusionOk="0" h="1029" w="7897">
                  <a:moveTo>
                    <a:pt x="7897" y="0"/>
                  </a:moveTo>
                  <a:cubicBezTo>
                    <a:pt x="6966" y="250"/>
                    <a:pt x="5522" y="528"/>
                    <a:pt x="3714" y="528"/>
                  </a:cubicBezTo>
                  <a:cubicBezTo>
                    <a:pt x="2621" y="528"/>
                    <a:pt x="1396" y="426"/>
                    <a:pt x="72" y="155"/>
                  </a:cubicBezTo>
                  <a:cubicBezTo>
                    <a:pt x="1" y="406"/>
                    <a:pt x="23" y="578"/>
                    <a:pt x="23" y="578"/>
                  </a:cubicBezTo>
                  <a:cubicBezTo>
                    <a:pt x="23" y="578"/>
                    <a:pt x="448" y="1029"/>
                    <a:pt x="3764" y="1029"/>
                  </a:cubicBezTo>
                  <a:cubicBezTo>
                    <a:pt x="6732" y="1029"/>
                    <a:pt x="7823" y="630"/>
                    <a:pt x="7823" y="630"/>
                  </a:cubicBezTo>
                  <a:cubicBezTo>
                    <a:pt x="7859" y="411"/>
                    <a:pt x="7882" y="201"/>
                    <a:pt x="78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63"/>
            <p:cNvSpPr/>
            <p:nvPr/>
          </p:nvSpPr>
          <p:spPr>
            <a:xfrm>
              <a:off x="1710120" y="4961829"/>
              <a:ext cx="48619" cy="92597"/>
            </a:xfrm>
            <a:custGeom>
              <a:rect b="b" l="l" r="r" t="t"/>
              <a:pathLst>
                <a:path extrusionOk="0" h="1316" w="691">
                  <a:moveTo>
                    <a:pt x="54" y="0"/>
                  </a:moveTo>
                  <a:cubicBezTo>
                    <a:pt x="39" y="0"/>
                    <a:pt x="24" y="8"/>
                    <a:pt x="14" y="22"/>
                  </a:cubicBezTo>
                  <a:cubicBezTo>
                    <a:pt x="1" y="45"/>
                    <a:pt x="7" y="73"/>
                    <a:pt x="29" y="88"/>
                  </a:cubicBezTo>
                  <a:cubicBezTo>
                    <a:pt x="53" y="103"/>
                    <a:pt x="592" y="459"/>
                    <a:pt x="524" y="1264"/>
                  </a:cubicBezTo>
                  <a:cubicBezTo>
                    <a:pt x="521" y="1290"/>
                    <a:pt x="540" y="1313"/>
                    <a:pt x="566" y="1315"/>
                  </a:cubicBezTo>
                  <a:lnTo>
                    <a:pt x="571" y="1315"/>
                  </a:lnTo>
                  <a:cubicBezTo>
                    <a:pt x="596" y="1315"/>
                    <a:pt x="615" y="1295"/>
                    <a:pt x="618" y="1271"/>
                  </a:cubicBezTo>
                  <a:cubicBezTo>
                    <a:pt x="691" y="407"/>
                    <a:pt x="105" y="24"/>
                    <a:pt x="80" y="8"/>
                  </a:cubicBezTo>
                  <a:cubicBezTo>
                    <a:pt x="72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63"/>
            <p:cNvSpPr/>
            <p:nvPr/>
          </p:nvSpPr>
          <p:spPr>
            <a:xfrm>
              <a:off x="1757190" y="4945294"/>
              <a:ext cx="42709" cy="92527"/>
            </a:xfrm>
            <a:custGeom>
              <a:rect b="b" l="l" r="r" t="t"/>
              <a:pathLst>
                <a:path extrusionOk="0" h="1315" w="607">
                  <a:moveTo>
                    <a:pt x="54" y="1"/>
                  </a:moveTo>
                  <a:cubicBezTo>
                    <a:pt x="39" y="1"/>
                    <a:pt x="24" y="8"/>
                    <a:pt x="15" y="22"/>
                  </a:cubicBezTo>
                  <a:cubicBezTo>
                    <a:pt x="1" y="45"/>
                    <a:pt x="7" y="73"/>
                    <a:pt x="29" y="88"/>
                  </a:cubicBezTo>
                  <a:cubicBezTo>
                    <a:pt x="34" y="92"/>
                    <a:pt x="512" y="410"/>
                    <a:pt x="509" y="1267"/>
                  </a:cubicBezTo>
                  <a:cubicBezTo>
                    <a:pt x="509" y="1293"/>
                    <a:pt x="530" y="1314"/>
                    <a:pt x="556" y="1314"/>
                  </a:cubicBezTo>
                  <a:cubicBezTo>
                    <a:pt x="582" y="1314"/>
                    <a:pt x="603" y="1293"/>
                    <a:pt x="603" y="1267"/>
                  </a:cubicBezTo>
                  <a:cubicBezTo>
                    <a:pt x="606" y="355"/>
                    <a:pt x="101" y="21"/>
                    <a:pt x="80" y="8"/>
                  </a:cubicBezTo>
                  <a:cubicBezTo>
                    <a:pt x="72" y="3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63"/>
            <p:cNvSpPr/>
            <p:nvPr/>
          </p:nvSpPr>
          <p:spPr>
            <a:xfrm>
              <a:off x="1754728" y="4891255"/>
              <a:ext cx="48267" cy="79861"/>
            </a:xfrm>
            <a:custGeom>
              <a:rect b="b" l="l" r="r" t="t"/>
              <a:pathLst>
                <a:path extrusionOk="0" h="1135" w="686">
                  <a:moveTo>
                    <a:pt x="350" y="96"/>
                  </a:moveTo>
                  <a:cubicBezTo>
                    <a:pt x="391" y="96"/>
                    <a:pt x="419" y="109"/>
                    <a:pt x="439" y="138"/>
                  </a:cubicBezTo>
                  <a:cubicBezTo>
                    <a:pt x="539" y="278"/>
                    <a:pt x="426" y="701"/>
                    <a:pt x="340" y="952"/>
                  </a:cubicBezTo>
                  <a:cubicBezTo>
                    <a:pt x="255" y="710"/>
                    <a:pt x="142" y="299"/>
                    <a:pt x="240" y="150"/>
                  </a:cubicBezTo>
                  <a:cubicBezTo>
                    <a:pt x="264" y="115"/>
                    <a:pt x="296" y="98"/>
                    <a:pt x="343" y="96"/>
                  </a:cubicBezTo>
                  <a:close/>
                  <a:moveTo>
                    <a:pt x="354" y="0"/>
                  </a:moveTo>
                  <a:cubicBezTo>
                    <a:pt x="349" y="0"/>
                    <a:pt x="344" y="1"/>
                    <a:pt x="340" y="1"/>
                  </a:cubicBezTo>
                  <a:cubicBezTo>
                    <a:pt x="264" y="5"/>
                    <a:pt x="203" y="37"/>
                    <a:pt x="163" y="98"/>
                  </a:cubicBezTo>
                  <a:cubicBezTo>
                    <a:pt x="0" y="349"/>
                    <a:pt x="267" y="1028"/>
                    <a:pt x="298" y="1105"/>
                  </a:cubicBezTo>
                  <a:cubicBezTo>
                    <a:pt x="304" y="1123"/>
                    <a:pt x="322" y="1134"/>
                    <a:pt x="341" y="1134"/>
                  </a:cubicBezTo>
                  <a:cubicBezTo>
                    <a:pt x="360" y="1134"/>
                    <a:pt x="377" y="1123"/>
                    <a:pt x="386" y="1103"/>
                  </a:cubicBezTo>
                  <a:cubicBezTo>
                    <a:pt x="417" y="1024"/>
                    <a:pt x="685" y="319"/>
                    <a:pt x="517" y="82"/>
                  </a:cubicBezTo>
                  <a:cubicBezTo>
                    <a:pt x="479" y="29"/>
                    <a:pt x="424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63"/>
            <p:cNvSpPr/>
            <p:nvPr/>
          </p:nvSpPr>
          <p:spPr>
            <a:xfrm>
              <a:off x="1775062" y="4925311"/>
              <a:ext cx="70430" cy="46650"/>
            </a:xfrm>
            <a:custGeom>
              <a:rect b="b" l="l" r="r" t="t"/>
              <a:pathLst>
                <a:path extrusionOk="0" h="663" w="1001">
                  <a:moveTo>
                    <a:pt x="782" y="95"/>
                  </a:moveTo>
                  <a:cubicBezTo>
                    <a:pt x="824" y="99"/>
                    <a:pt x="855" y="123"/>
                    <a:pt x="879" y="170"/>
                  </a:cubicBezTo>
                  <a:cubicBezTo>
                    <a:pt x="905" y="219"/>
                    <a:pt x="906" y="259"/>
                    <a:pt x="884" y="299"/>
                  </a:cubicBezTo>
                  <a:cubicBezTo>
                    <a:pt x="798" y="450"/>
                    <a:pt x="401" y="528"/>
                    <a:pt x="161" y="557"/>
                  </a:cubicBezTo>
                  <a:cubicBezTo>
                    <a:pt x="317" y="376"/>
                    <a:pt x="597" y="95"/>
                    <a:pt x="769" y="95"/>
                  </a:cubicBezTo>
                  <a:close/>
                  <a:moveTo>
                    <a:pt x="766" y="1"/>
                  </a:moveTo>
                  <a:cubicBezTo>
                    <a:pt x="476" y="1"/>
                    <a:pt x="62" y="525"/>
                    <a:pt x="14" y="586"/>
                  </a:cubicBezTo>
                  <a:cubicBezTo>
                    <a:pt x="4" y="600"/>
                    <a:pt x="1" y="619"/>
                    <a:pt x="10" y="637"/>
                  </a:cubicBezTo>
                  <a:cubicBezTo>
                    <a:pt x="18" y="653"/>
                    <a:pt x="35" y="661"/>
                    <a:pt x="52" y="661"/>
                  </a:cubicBezTo>
                  <a:cubicBezTo>
                    <a:pt x="54" y="661"/>
                    <a:pt x="54" y="661"/>
                    <a:pt x="55" y="663"/>
                  </a:cubicBezTo>
                  <a:cubicBezTo>
                    <a:pt x="133" y="656"/>
                    <a:pt x="819" y="600"/>
                    <a:pt x="964" y="346"/>
                  </a:cubicBezTo>
                  <a:cubicBezTo>
                    <a:pt x="1001" y="279"/>
                    <a:pt x="1001" y="205"/>
                    <a:pt x="961" y="129"/>
                  </a:cubicBezTo>
                  <a:cubicBezTo>
                    <a:pt x="913" y="34"/>
                    <a:pt x="842" y="7"/>
                    <a:pt x="791" y="2"/>
                  </a:cubicBezTo>
                  <a:cubicBezTo>
                    <a:pt x="783" y="1"/>
                    <a:pt x="775" y="1"/>
                    <a:pt x="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63"/>
            <p:cNvSpPr/>
            <p:nvPr/>
          </p:nvSpPr>
          <p:spPr>
            <a:xfrm>
              <a:off x="2220652" y="3295856"/>
              <a:ext cx="482951" cy="1556067"/>
            </a:xfrm>
            <a:custGeom>
              <a:rect b="b" l="l" r="r" t="t"/>
              <a:pathLst>
                <a:path extrusionOk="0" h="22115" w="6864">
                  <a:moveTo>
                    <a:pt x="6863" y="0"/>
                  </a:moveTo>
                  <a:cubicBezTo>
                    <a:pt x="4642" y="796"/>
                    <a:pt x="2344" y="1233"/>
                    <a:pt x="1" y="1469"/>
                  </a:cubicBezTo>
                  <a:lnTo>
                    <a:pt x="1041" y="21933"/>
                  </a:lnTo>
                  <a:cubicBezTo>
                    <a:pt x="1908" y="22069"/>
                    <a:pt x="2707" y="22114"/>
                    <a:pt x="3388" y="22114"/>
                  </a:cubicBezTo>
                  <a:cubicBezTo>
                    <a:pt x="4748" y="22114"/>
                    <a:pt x="5633" y="21933"/>
                    <a:pt x="5633" y="21933"/>
                  </a:cubicBezTo>
                  <a:lnTo>
                    <a:pt x="686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63"/>
            <p:cNvSpPr/>
            <p:nvPr/>
          </p:nvSpPr>
          <p:spPr>
            <a:xfrm>
              <a:off x="1710190" y="2907736"/>
              <a:ext cx="1014450" cy="510761"/>
            </a:xfrm>
            <a:custGeom>
              <a:rect b="b" l="l" r="r" t="t"/>
              <a:pathLst>
                <a:path extrusionOk="0" h="7259" w="14418">
                  <a:moveTo>
                    <a:pt x="57" y="0"/>
                  </a:moveTo>
                  <a:cubicBezTo>
                    <a:pt x="1" y="2181"/>
                    <a:pt x="12" y="4680"/>
                    <a:pt x="65" y="7259"/>
                  </a:cubicBezTo>
                  <a:cubicBezTo>
                    <a:pt x="2442" y="7259"/>
                    <a:pt x="4805" y="7223"/>
                    <a:pt x="7125" y="6998"/>
                  </a:cubicBezTo>
                  <a:lnTo>
                    <a:pt x="7206" y="5998"/>
                  </a:lnTo>
                  <a:lnTo>
                    <a:pt x="7256" y="6984"/>
                  </a:lnTo>
                  <a:cubicBezTo>
                    <a:pt x="9599" y="6748"/>
                    <a:pt x="11897" y="6311"/>
                    <a:pt x="14118" y="5515"/>
                  </a:cubicBezTo>
                  <a:lnTo>
                    <a:pt x="14418" y="167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63"/>
            <p:cNvSpPr/>
            <p:nvPr/>
          </p:nvSpPr>
          <p:spPr>
            <a:xfrm>
              <a:off x="1714623" y="3400063"/>
              <a:ext cx="496742" cy="1453689"/>
            </a:xfrm>
            <a:custGeom>
              <a:rect b="b" l="l" r="r" t="t"/>
              <a:pathLst>
                <a:path extrusionOk="0" h="20660" w="7060">
                  <a:moveTo>
                    <a:pt x="7059" y="1"/>
                  </a:moveTo>
                  <a:lnTo>
                    <a:pt x="7059" y="1"/>
                  </a:lnTo>
                  <a:cubicBezTo>
                    <a:pt x="4740" y="226"/>
                    <a:pt x="2376" y="262"/>
                    <a:pt x="0" y="262"/>
                  </a:cubicBezTo>
                  <a:cubicBezTo>
                    <a:pt x="196" y="9716"/>
                    <a:pt x="946" y="20260"/>
                    <a:pt x="946" y="20260"/>
                  </a:cubicBezTo>
                  <a:cubicBezTo>
                    <a:pt x="1397" y="20570"/>
                    <a:pt x="2259" y="20659"/>
                    <a:pt x="3106" y="20659"/>
                  </a:cubicBezTo>
                  <a:cubicBezTo>
                    <a:pt x="4268" y="20659"/>
                    <a:pt x="5400" y="20490"/>
                    <a:pt x="5400" y="20490"/>
                  </a:cubicBezTo>
                  <a:lnTo>
                    <a:pt x="705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63"/>
            <p:cNvSpPr/>
            <p:nvPr/>
          </p:nvSpPr>
          <p:spPr>
            <a:xfrm>
              <a:off x="2029343" y="3300852"/>
              <a:ext cx="369249" cy="67126"/>
            </a:xfrm>
            <a:custGeom>
              <a:rect b="b" l="l" r="r" t="t"/>
              <a:pathLst>
                <a:path extrusionOk="0" h="954" w="5248">
                  <a:moveTo>
                    <a:pt x="5194" y="0"/>
                  </a:moveTo>
                  <a:cubicBezTo>
                    <a:pt x="5191" y="0"/>
                    <a:pt x="5187" y="1"/>
                    <a:pt x="5183" y="1"/>
                  </a:cubicBezTo>
                  <a:cubicBezTo>
                    <a:pt x="5153" y="9"/>
                    <a:pt x="2160" y="738"/>
                    <a:pt x="46" y="859"/>
                  </a:cubicBezTo>
                  <a:cubicBezTo>
                    <a:pt x="20" y="860"/>
                    <a:pt x="0" y="883"/>
                    <a:pt x="2" y="910"/>
                  </a:cubicBezTo>
                  <a:cubicBezTo>
                    <a:pt x="3" y="934"/>
                    <a:pt x="23" y="953"/>
                    <a:pt x="48" y="953"/>
                  </a:cubicBezTo>
                  <a:cubicBezTo>
                    <a:pt x="50" y="953"/>
                    <a:pt x="50" y="953"/>
                    <a:pt x="53" y="952"/>
                  </a:cubicBezTo>
                  <a:cubicBezTo>
                    <a:pt x="2174" y="831"/>
                    <a:pt x="5177" y="100"/>
                    <a:pt x="5206" y="92"/>
                  </a:cubicBezTo>
                  <a:cubicBezTo>
                    <a:pt x="5231" y="86"/>
                    <a:pt x="5247" y="60"/>
                    <a:pt x="5241" y="35"/>
                  </a:cubicBezTo>
                  <a:cubicBezTo>
                    <a:pt x="5235" y="13"/>
                    <a:pt x="5215" y="0"/>
                    <a:pt x="51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63"/>
            <p:cNvSpPr/>
            <p:nvPr/>
          </p:nvSpPr>
          <p:spPr>
            <a:xfrm>
              <a:off x="1761060" y="3044240"/>
              <a:ext cx="67968" cy="1774964"/>
            </a:xfrm>
            <a:custGeom>
              <a:rect b="b" l="l" r="r" t="t"/>
              <a:pathLst>
                <a:path extrusionOk="0" h="25226" w="966">
                  <a:moveTo>
                    <a:pt x="47" y="1"/>
                  </a:moveTo>
                  <a:cubicBezTo>
                    <a:pt x="21" y="2"/>
                    <a:pt x="0" y="23"/>
                    <a:pt x="2" y="49"/>
                  </a:cubicBezTo>
                  <a:cubicBezTo>
                    <a:pt x="751" y="24205"/>
                    <a:pt x="866" y="25158"/>
                    <a:pt x="870" y="25186"/>
                  </a:cubicBezTo>
                  <a:cubicBezTo>
                    <a:pt x="872" y="25208"/>
                    <a:pt x="893" y="25226"/>
                    <a:pt x="916" y="25226"/>
                  </a:cubicBezTo>
                  <a:cubicBezTo>
                    <a:pt x="918" y="25226"/>
                    <a:pt x="921" y="25226"/>
                    <a:pt x="922" y="25224"/>
                  </a:cubicBezTo>
                  <a:cubicBezTo>
                    <a:pt x="948" y="25222"/>
                    <a:pt x="966" y="25198"/>
                    <a:pt x="963" y="25171"/>
                  </a:cubicBezTo>
                  <a:cubicBezTo>
                    <a:pt x="957" y="25136"/>
                    <a:pt x="839" y="24037"/>
                    <a:pt x="96" y="47"/>
                  </a:cubicBezTo>
                  <a:cubicBezTo>
                    <a:pt x="96" y="21"/>
                    <a:pt x="76" y="2"/>
                    <a:pt x="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63"/>
            <p:cNvSpPr/>
            <p:nvPr/>
          </p:nvSpPr>
          <p:spPr>
            <a:xfrm>
              <a:off x="2283131" y="3331107"/>
              <a:ext cx="58328" cy="1495485"/>
            </a:xfrm>
            <a:custGeom>
              <a:rect b="b" l="l" r="r" t="t"/>
              <a:pathLst>
                <a:path extrusionOk="0" h="21254" w="829">
                  <a:moveTo>
                    <a:pt x="47" y="0"/>
                  </a:moveTo>
                  <a:cubicBezTo>
                    <a:pt x="21" y="0"/>
                    <a:pt x="0" y="22"/>
                    <a:pt x="1" y="48"/>
                  </a:cubicBezTo>
                  <a:lnTo>
                    <a:pt x="733" y="21207"/>
                  </a:lnTo>
                  <a:cubicBezTo>
                    <a:pt x="735" y="21233"/>
                    <a:pt x="756" y="21253"/>
                    <a:pt x="780" y="21253"/>
                  </a:cubicBezTo>
                  <a:lnTo>
                    <a:pt x="782" y="21253"/>
                  </a:lnTo>
                  <a:cubicBezTo>
                    <a:pt x="808" y="21253"/>
                    <a:pt x="829" y="21230"/>
                    <a:pt x="827" y="21204"/>
                  </a:cubicBezTo>
                  <a:lnTo>
                    <a:pt x="95" y="46"/>
                  </a:lnTo>
                  <a:cubicBezTo>
                    <a:pt x="95" y="20"/>
                    <a:pt x="73" y="1"/>
                    <a:pt x="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63"/>
            <p:cNvSpPr/>
            <p:nvPr/>
          </p:nvSpPr>
          <p:spPr>
            <a:xfrm>
              <a:off x="2242604" y="3008706"/>
              <a:ext cx="6684" cy="259919"/>
            </a:xfrm>
            <a:custGeom>
              <a:rect b="b" l="l" r="r" t="t"/>
              <a:pathLst>
                <a:path extrusionOk="0" h="3694" w="95">
                  <a:moveTo>
                    <a:pt x="48" y="1"/>
                  </a:moveTo>
                  <a:cubicBezTo>
                    <a:pt x="22" y="1"/>
                    <a:pt x="1" y="22"/>
                    <a:pt x="1" y="48"/>
                  </a:cubicBezTo>
                  <a:lnTo>
                    <a:pt x="1" y="3647"/>
                  </a:lnTo>
                  <a:cubicBezTo>
                    <a:pt x="1" y="3673"/>
                    <a:pt x="22" y="3694"/>
                    <a:pt x="48" y="3694"/>
                  </a:cubicBezTo>
                  <a:cubicBezTo>
                    <a:pt x="74" y="3694"/>
                    <a:pt x="95" y="3673"/>
                    <a:pt x="95" y="3647"/>
                  </a:cubicBezTo>
                  <a:lnTo>
                    <a:pt x="95" y="48"/>
                  </a:lnTo>
                  <a:cubicBezTo>
                    <a:pt x="95" y="22"/>
                    <a:pt x="74" y="1"/>
                    <a:pt x="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63"/>
            <p:cNvSpPr/>
            <p:nvPr/>
          </p:nvSpPr>
          <p:spPr>
            <a:xfrm>
              <a:off x="1774288" y="2901333"/>
              <a:ext cx="141001" cy="374680"/>
            </a:xfrm>
            <a:custGeom>
              <a:rect b="b" l="l" r="r" t="t"/>
              <a:pathLst>
                <a:path extrusionOk="0" h="5325" w="2004">
                  <a:moveTo>
                    <a:pt x="1810" y="1"/>
                  </a:moveTo>
                  <a:cubicBezTo>
                    <a:pt x="1784" y="3"/>
                    <a:pt x="1766" y="25"/>
                    <a:pt x="1767" y="51"/>
                  </a:cubicBezTo>
                  <a:cubicBezTo>
                    <a:pt x="1907" y="1943"/>
                    <a:pt x="1253" y="3885"/>
                    <a:pt x="19" y="5246"/>
                  </a:cubicBezTo>
                  <a:cubicBezTo>
                    <a:pt x="0" y="5265"/>
                    <a:pt x="2" y="5295"/>
                    <a:pt x="21" y="5312"/>
                  </a:cubicBezTo>
                  <a:cubicBezTo>
                    <a:pt x="30" y="5320"/>
                    <a:pt x="41" y="5324"/>
                    <a:pt x="52" y="5324"/>
                  </a:cubicBezTo>
                  <a:cubicBezTo>
                    <a:pt x="65" y="5324"/>
                    <a:pt x="77" y="5319"/>
                    <a:pt x="89" y="5309"/>
                  </a:cubicBezTo>
                  <a:cubicBezTo>
                    <a:pt x="1340" y="3928"/>
                    <a:pt x="2003" y="1960"/>
                    <a:pt x="1861" y="43"/>
                  </a:cubicBezTo>
                  <a:cubicBezTo>
                    <a:pt x="1858" y="17"/>
                    <a:pt x="1837" y="2"/>
                    <a:pt x="18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63"/>
            <p:cNvSpPr/>
            <p:nvPr/>
          </p:nvSpPr>
          <p:spPr>
            <a:xfrm>
              <a:off x="2560913" y="2929267"/>
              <a:ext cx="136850" cy="312691"/>
            </a:xfrm>
            <a:custGeom>
              <a:rect b="b" l="l" r="r" t="t"/>
              <a:pathLst>
                <a:path extrusionOk="0" h="4444" w="1945">
                  <a:moveTo>
                    <a:pt x="210" y="1"/>
                  </a:moveTo>
                  <a:cubicBezTo>
                    <a:pt x="188" y="1"/>
                    <a:pt x="167" y="18"/>
                    <a:pt x="165" y="42"/>
                  </a:cubicBezTo>
                  <a:cubicBezTo>
                    <a:pt x="79" y="703"/>
                    <a:pt x="0" y="1688"/>
                    <a:pt x="277" y="2602"/>
                  </a:cubicBezTo>
                  <a:cubicBezTo>
                    <a:pt x="549" y="3499"/>
                    <a:pt x="1163" y="4204"/>
                    <a:pt x="1879" y="4440"/>
                  </a:cubicBezTo>
                  <a:cubicBezTo>
                    <a:pt x="1883" y="4442"/>
                    <a:pt x="1889" y="4443"/>
                    <a:pt x="1894" y="4443"/>
                  </a:cubicBezTo>
                  <a:cubicBezTo>
                    <a:pt x="1914" y="4443"/>
                    <a:pt x="1931" y="4429"/>
                    <a:pt x="1937" y="4411"/>
                  </a:cubicBezTo>
                  <a:cubicBezTo>
                    <a:pt x="1945" y="4386"/>
                    <a:pt x="1931" y="4358"/>
                    <a:pt x="1906" y="4350"/>
                  </a:cubicBezTo>
                  <a:cubicBezTo>
                    <a:pt x="1219" y="4124"/>
                    <a:pt x="630" y="3442"/>
                    <a:pt x="365" y="2574"/>
                  </a:cubicBezTo>
                  <a:cubicBezTo>
                    <a:pt x="94" y="1679"/>
                    <a:pt x="173" y="707"/>
                    <a:pt x="257" y="53"/>
                  </a:cubicBezTo>
                  <a:cubicBezTo>
                    <a:pt x="261" y="28"/>
                    <a:pt x="243" y="4"/>
                    <a:pt x="217" y="1"/>
                  </a:cubicBezTo>
                  <a:cubicBezTo>
                    <a:pt x="215" y="1"/>
                    <a:pt x="213" y="1"/>
                    <a:pt x="210" y="1"/>
                  </a:cubicBezTo>
                  <a:close/>
                </a:path>
              </a:pathLst>
            </a:custGeom>
            <a:solidFill>
              <a:srgbClr val="96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63"/>
            <p:cNvSpPr/>
            <p:nvPr/>
          </p:nvSpPr>
          <p:spPr>
            <a:xfrm>
              <a:off x="2179562" y="2953190"/>
              <a:ext cx="69727" cy="302488"/>
            </a:xfrm>
            <a:custGeom>
              <a:rect b="b" l="l" r="r" t="t"/>
              <a:pathLst>
                <a:path extrusionOk="0" h="4299" w="991">
                  <a:moveTo>
                    <a:pt x="46" y="1"/>
                  </a:moveTo>
                  <a:cubicBezTo>
                    <a:pt x="21" y="2"/>
                    <a:pt x="0" y="22"/>
                    <a:pt x="0" y="49"/>
                  </a:cubicBezTo>
                  <a:cubicBezTo>
                    <a:pt x="0" y="64"/>
                    <a:pt x="30" y="1753"/>
                    <a:pt x="172" y="2999"/>
                  </a:cubicBezTo>
                  <a:cubicBezTo>
                    <a:pt x="320" y="4285"/>
                    <a:pt x="919" y="4298"/>
                    <a:pt x="944" y="4298"/>
                  </a:cubicBezTo>
                  <a:cubicBezTo>
                    <a:pt x="970" y="4298"/>
                    <a:pt x="989" y="4277"/>
                    <a:pt x="991" y="4250"/>
                  </a:cubicBezTo>
                  <a:cubicBezTo>
                    <a:pt x="991" y="4225"/>
                    <a:pt x="970" y="4203"/>
                    <a:pt x="944" y="4203"/>
                  </a:cubicBezTo>
                  <a:cubicBezTo>
                    <a:pt x="939" y="4203"/>
                    <a:pt x="402" y="4181"/>
                    <a:pt x="266" y="2987"/>
                  </a:cubicBezTo>
                  <a:cubicBezTo>
                    <a:pt x="123" y="1746"/>
                    <a:pt x="94" y="63"/>
                    <a:pt x="94" y="45"/>
                  </a:cubicBezTo>
                  <a:cubicBezTo>
                    <a:pt x="94" y="21"/>
                    <a:pt x="73" y="1"/>
                    <a:pt x="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63"/>
            <p:cNvSpPr/>
            <p:nvPr/>
          </p:nvSpPr>
          <p:spPr>
            <a:xfrm>
              <a:off x="2739627" y="4974987"/>
              <a:ext cx="149304" cy="123557"/>
            </a:xfrm>
            <a:custGeom>
              <a:rect b="b" l="l" r="r" t="t"/>
              <a:pathLst>
                <a:path extrusionOk="0" h="1756" w="2122">
                  <a:moveTo>
                    <a:pt x="309" y="1"/>
                  </a:moveTo>
                  <a:cubicBezTo>
                    <a:pt x="69" y="523"/>
                    <a:pt x="1" y="1148"/>
                    <a:pt x="124" y="1756"/>
                  </a:cubicBezTo>
                  <a:cubicBezTo>
                    <a:pt x="2052" y="1529"/>
                    <a:pt x="2121" y="1321"/>
                    <a:pt x="2121" y="1321"/>
                  </a:cubicBezTo>
                  <a:cubicBezTo>
                    <a:pt x="2121" y="1321"/>
                    <a:pt x="1695" y="674"/>
                    <a:pt x="3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63"/>
            <p:cNvSpPr/>
            <p:nvPr/>
          </p:nvSpPr>
          <p:spPr>
            <a:xfrm>
              <a:off x="2336042" y="4925803"/>
              <a:ext cx="425326" cy="188642"/>
            </a:xfrm>
            <a:custGeom>
              <a:rect b="b" l="l" r="r" t="t"/>
              <a:pathLst>
                <a:path extrusionOk="0" h="2681" w="6045">
                  <a:moveTo>
                    <a:pt x="4187" y="0"/>
                  </a:moveTo>
                  <a:cubicBezTo>
                    <a:pt x="4187" y="0"/>
                    <a:pt x="3130" y="597"/>
                    <a:pt x="1876" y="597"/>
                  </a:cubicBezTo>
                  <a:cubicBezTo>
                    <a:pt x="1341" y="597"/>
                    <a:pt x="770" y="488"/>
                    <a:pt x="229" y="178"/>
                  </a:cubicBezTo>
                  <a:lnTo>
                    <a:pt x="229" y="178"/>
                  </a:lnTo>
                  <a:cubicBezTo>
                    <a:pt x="242" y="233"/>
                    <a:pt x="1" y="842"/>
                    <a:pt x="30" y="1865"/>
                  </a:cubicBezTo>
                  <a:cubicBezTo>
                    <a:pt x="30" y="1865"/>
                    <a:pt x="152" y="2680"/>
                    <a:pt x="2764" y="2680"/>
                  </a:cubicBezTo>
                  <a:cubicBezTo>
                    <a:pt x="3118" y="2680"/>
                    <a:pt x="3517" y="2665"/>
                    <a:pt x="3969" y="2631"/>
                  </a:cubicBezTo>
                  <a:cubicBezTo>
                    <a:pt x="4744" y="2573"/>
                    <a:pt x="5362" y="2512"/>
                    <a:pt x="5860" y="2454"/>
                  </a:cubicBezTo>
                  <a:cubicBezTo>
                    <a:pt x="5737" y="1846"/>
                    <a:pt x="5805" y="1221"/>
                    <a:pt x="6045" y="699"/>
                  </a:cubicBezTo>
                  <a:cubicBezTo>
                    <a:pt x="5554" y="460"/>
                    <a:pt x="4944" y="219"/>
                    <a:pt x="4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63"/>
            <p:cNvSpPr/>
            <p:nvPr/>
          </p:nvSpPr>
          <p:spPr>
            <a:xfrm>
              <a:off x="2338223" y="5057100"/>
              <a:ext cx="555492" cy="72473"/>
            </a:xfrm>
            <a:custGeom>
              <a:rect b="b" l="l" r="r" t="t"/>
              <a:pathLst>
                <a:path extrusionOk="0" h="1030" w="7895">
                  <a:moveTo>
                    <a:pt x="0" y="1"/>
                  </a:moveTo>
                  <a:cubicBezTo>
                    <a:pt x="15" y="200"/>
                    <a:pt x="38" y="410"/>
                    <a:pt x="74" y="629"/>
                  </a:cubicBezTo>
                  <a:cubicBezTo>
                    <a:pt x="74" y="629"/>
                    <a:pt x="1165" y="1029"/>
                    <a:pt x="4132" y="1029"/>
                  </a:cubicBezTo>
                  <a:cubicBezTo>
                    <a:pt x="7448" y="1029"/>
                    <a:pt x="7873" y="577"/>
                    <a:pt x="7873" y="577"/>
                  </a:cubicBezTo>
                  <a:cubicBezTo>
                    <a:pt x="7873" y="577"/>
                    <a:pt x="7895" y="406"/>
                    <a:pt x="7825" y="154"/>
                  </a:cubicBezTo>
                  <a:cubicBezTo>
                    <a:pt x="6500" y="426"/>
                    <a:pt x="5274" y="528"/>
                    <a:pt x="4181" y="528"/>
                  </a:cubicBezTo>
                  <a:cubicBezTo>
                    <a:pt x="2374" y="528"/>
                    <a:pt x="930" y="249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63"/>
            <p:cNvSpPr/>
            <p:nvPr/>
          </p:nvSpPr>
          <p:spPr>
            <a:xfrm>
              <a:off x="2660965" y="4947545"/>
              <a:ext cx="48619" cy="92597"/>
            </a:xfrm>
            <a:custGeom>
              <a:rect b="b" l="l" r="r" t="t"/>
              <a:pathLst>
                <a:path extrusionOk="0" h="1316" w="691">
                  <a:moveTo>
                    <a:pt x="637" y="1"/>
                  </a:moveTo>
                  <a:cubicBezTo>
                    <a:pt x="629" y="1"/>
                    <a:pt x="620" y="3"/>
                    <a:pt x="612" y="9"/>
                  </a:cubicBezTo>
                  <a:cubicBezTo>
                    <a:pt x="587" y="24"/>
                    <a:pt x="1" y="408"/>
                    <a:pt x="74" y="1272"/>
                  </a:cubicBezTo>
                  <a:cubicBezTo>
                    <a:pt x="76" y="1297"/>
                    <a:pt x="97" y="1315"/>
                    <a:pt x="121" y="1315"/>
                  </a:cubicBezTo>
                  <a:cubicBezTo>
                    <a:pt x="122" y="1315"/>
                    <a:pt x="123" y="1315"/>
                    <a:pt x="125" y="1316"/>
                  </a:cubicBezTo>
                  <a:cubicBezTo>
                    <a:pt x="151" y="1314"/>
                    <a:pt x="170" y="1292"/>
                    <a:pt x="168" y="1266"/>
                  </a:cubicBezTo>
                  <a:cubicBezTo>
                    <a:pt x="100" y="459"/>
                    <a:pt x="639" y="103"/>
                    <a:pt x="663" y="88"/>
                  </a:cubicBezTo>
                  <a:cubicBezTo>
                    <a:pt x="685" y="74"/>
                    <a:pt x="691" y="45"/>
                    <a:pt x="676" y="23"/>
                  </a:cubicBezTo>
                  <a:cubicBezTo>
                    <a:pt x="668" y="9"/>
                    <a:pt x="653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63"/>
            <p:cNvSpPr/>
            <p:nvPr/>
          </p:nvSpPr>
          <p:spPr>
            <a:xfrm>
              <a:off x="2619874" y="4931010"/>
              <a:ext cx="42638" cy="92456"/>
            </a:xfrm>
            <a:custGeom>
              <a:rect b="b" l="l" r="r" t="t"/>
              <a:pathLst>
                <a:path extrusionOk="0" h="1314" w="606">
                  <a:moveTo>
                    <a:pt x="552" y="0"/>
                  </a:moveTo>
                  <a:cubicBezTo>
                    <a:pt x="544" y="0"/>
                    <a:pt x="535" y="3"/>
                    <a:pt x="526" y="8"/>
                  </a:cubicBezTo>
                  <a:cubicBezTo>
                    <a:pt x="504" y="21"/>
                    <a:pt x="0" y="354"/>
                    <a:pt x="2" y="1267"/>
                  </a:cubicBezTo>
                  <a:cubicBezTo>
                    <a:pt x="2" y="1293"/>
                    <a:pt x="23" y="1314"/>
                    <a:pt x="49" y="1314"/>
                  </a:cubicBezTo>
                  <a:cubicBezTo>
                    <a:pt x="76" y="1314"/>
                    <a:pt x="96" y="1293"/>
                    <a:pt x="98" y="1267"/>
                  </a:cubicBezTo>
                  <a:cubicBezTo>
                    <a:pt x="95" y="410"/>
                    <a:pt x="571" y="89"/>
                    <a:pt x="577" y="87"/>
                  </a:cubicBezTo>
                  <a:cubicBezTo>
                    <a:pt x="599" y="73"/>
                    <a:pt x="606" y="44"/>
                    <a:pt x="591" y="21"/>
                  </a:cubicBezTo>
                  <a:cubicBezTo>
                    <a:pt x="582" y="8"/>
                    <a:pt x="567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63"/>
            <p:cNvSpPr/>
            <p:nvPr/>
          </p:nvSpPr>
          <p:spPr>
            <a:xfrm>
              <a:off x="2616708" y="4877112"/>
              <a:ext cx="48337" cy="79791"/>
            </a:xfrm>
            <a:custGeom>
              <a:rect b="b" l="l" r="r" t="t"/>
              <a:pathLst>
                <a:path extrusionOk="0" h="1134" w="687">
                  <a:moveTo>
                    <a:pt x="343" y="93"/>
                  </a:moveTo>
                  <a:cubicBezTo>
                    <a:pt x="390" y="96"/>
                    <a:pt x="422" y="113"/>
                    <a:pt x="444" y="148"/>
                  </a:cubicBezTo>
                  <a:cubicBezTo>
                    <a:pt x="541" y="297"/>
                    <a:pt x="430" y="707"/>
                    <a:pt x="345" y="949"/>
                  </a:cubicBezTo>
                  <a:cubicBezTo>
                    <a:pt x="259" y="699"/>
                    <a:pt x="147" y="276"/>
                    <a:pt x="246" y="135"/>
                  </a:cubicBezTo>
                  <a:cubicBezTo>
                    <a:pt x="267" y="107"/>
                    <a:pt x="296" y="93"/>
                    <a:pt x="337" y="93"/>
                  </a:cubicBezTo>
                  <a:close/>
                  <a:moveTo>
                    <a:pt x="329" y="1"/>
                  </a:moveTo>
                  <a:cubicBezTo>
                    <a:pt x="258" y="1"/>
                    <a:pt x="205" y="30"/>
                    <a:pt x="170" y="82"/>
                  </a:cubicBezTo>
                  <a:cubicBezTo>
                    <a:pt x="0" y="320"/>
                    <a:pt x="270" y="1024"/>
                    <a:pt x="301" y="1104"/>
                  </a:cubicBezTo>
                  <a:cubicBezTo>
                    <a:pt x="308" y="1121"/>
                    <a:pt x="326" y="1134"/>
                    <a:pt x="345" y="1134"/>
                  </a:cubicBezTo>
                  <a:cubicBezTo>
                    <a:pt x="365" y="1134"/>
                    <a:pt x="381" y="1121"/>
                    <a:pt x="389" y="1105"/>
                  </a:cubicBezTo>
                  <a:cubicBezTo>
                    <a:pt x="418" y="1028"/>
                    <a:pt x="686" y="349"/>
                    <a:pt x="522" y="97"/>
                  </a:cubicBezTo>
                  <a:cubicBezTo>
                    <a:pt x="485" y="38"/>
                    <a:pt x="423" y="3"/>
                    <a:pt x="347" y="1"/>
                  </a:cubicBezTo>
                  <a:cubicBezTo>
                    <a:pt x="341" y="1"/>
                    <a:pt x="335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63"/>
            <p:cNvSpPr/>
            <p:nvPr/>
          </p:nvSpPr>
          <p:spPr>
            <a:xfrm>
              <a:off x="2574140" y="4911027"/>
              <a:ext cx="70430" cy="46650"/>
            </a:xfrm>
            <a:custGeom>
              <a:rect b="b" l="l" r="r" t="t"/>
              <a:pathLst>
                <a:path extrusionOk="0" h="663" w="1001">
                  <a:moveTo>
                    <a:pt x="234" y="96"/>
                  </a:moveTo>
                  <a:cubicBezTo>
                    <a:pt x="406" y="96"/>
                    <a:pt x="686" y="376"/>
                    <a:pt x="840" y="557"/>
                  </a:cubicBezTo>
                  <a:cubicBezTo>
                    <a:pt x="600" y="529"/>
                    <a:pt x="205" y="451"/>
                    <a:pt x="119" y="299"/>
                  </a:cubicBezTo>
                  <a:cubicBezTo>
                    <a:pt x="97" y="260"/>
                    <a:pt x="98" y="220"/>
                    <a:pt x="123" y="171"/>
                  </a:cubicBezTo>
                  <a:cubicBezTo>
                    <a:pt x="148" y="125"/>
                    <a:pt x="177" y="100"/>
                    <a:pt x="219" y="96"/>
                  </a:cubicBezTo>
                  <a:close/>
                  <a:moveTo>
                    <a:pt x="233" y="1"/>
                  </a:moveTo>
                  <a:cubicBezTo>
                    <a:pt x="224" y="1"/>
                    <a:pt x="217" y="1"/>
                    <a:pt x="211" y="2"/>
                  </a:cubicBezTo>
                  <a:cubicBezTo>
                    <a:pt x="160" y="7"/>
                    <a:pt x="88" y="33"/>
                    <a:pt x="40" y="128"/>
                  </a:cubicBezTo>
                  <a:cubicBezTo>
                    <a:pt x="0" y="204"/>
                    <a:pt x="0" y="279"/>
                    <a:pt x="37" y="345"/>
                  </a:cubicBezTo>
                  <a:cubicBezTo>
                    <a:pt x="182" y="601"/>
                    <a:pt x="869" y="657"/>
                    <a:pt x="947" y="662"/>
                  </a:cubicBezTo>
                  <a:lnTo>
                    <a:pt x="950" y="662"/>
                  </a:lnTo>
                  <a:cubicBezTo>
                    <a:pt x="968" y="662"/>
                    <a:pt x="984" y="653"/>
                    <a:pt x="991" y="636"/>
                  </a:cubicBezTo>
                  <a:cubicBezTo>
                    <a:pt x="1000" y="621"/>
                    <a:pt x="999" y="600"/>
                    <a:pt x="986" y="585"/>
                  </a:cubicBezTo>
                  <a:cubicBezTo>
                    <a:pt x="940" y="524"/>
                    <a:pt x="520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63"/>
            <p:cNvSpPr/>
            <p:nvPr/>
          </p:nvSpPr>
          <p:spPr>
            <a:xfrm>
              <a:off x="1378161" y="1587103"/>
              <a:ext cx="1312918" cy="1983378"/>
            </a:xfrm>
            <a:custGeom>
              <a:rect b="b" l="l" r="r" t="t"/>
              <a:pathLst>
                <a:path extrusionOk="0" h="28188" w="18660">
                  <a:moveTo>
                    <a:pt x="10322" y="0"/>
                  </a:moveTo>
                  <a:lnTo>
                    <a:pt x="10418" y="2470"/>
                  </a:lnTo>
                  <a:lnTo>
                    <a:pt x="8553" y="2672"/>
                  </a:lnTo>
                  <a:cubicBezTo>
                    <a:pt x="8553" y="2672"/>
                    <a:pt x="6145" y="3228"/>
                    <a:pt x="5034" y="4399"/>
                  </a:cubicBezTo>
                  <a:cubicBezTo>
                    <a:pt x="4242" y="5234"/>
                    <a:pt x="2682" y="7125"/>
                    <a:pt x="1333" y="13325"/>
                  </a:cubicBezTo>
                  <a:cubicBezTo>
                    <a:pt x="410" y="17571"/>
                    <a:pt x="719" y="23610"/>
                    <a:pt x="719" y="23610"/>
                  </a:cubicBezTo>
                  <a:cubicBezTo>
                    <a:pt x="442" y="24758"/>
                    <a:pt x="0" y="27222"/>
                    <a:pt x="383" y="27349"/>
                  </a:cubicBezTo>
                  <a:cubicBezTo>
                    <a:pt x="397" y="27354"/>
                    <a:pt x="411" y="27356"/>
                    <a:pt x="425" y="27356"/>
                  </a:cubicBezTo>
                  <a:cubicBezTo>
                    <a:pt x="800" y="27356"/>
                    <a:pt x="1225" y="25796"/>
                    <a:pt x="1225" y="25796"/>
                  </a:cubicBezTo>
                  <a:lnTo>
                    <a:pt x="1225" y="25796"/>
                  </a:lnTo>
                  <a:cubicBezTo>
                    <a:pt x="1225" y="25796"/>
                    <a:pt x="823" y="27864"/>
                    <a:pt x="1203" y="27962"/>
                  </a:cubicBezTo>
                  <a:cubicBezTo>
                    <a:pt x="1211" y="27964"/>
                    <a:pt x="1220" y="27965"/>
                    <a:pt x="1228" y="27965"/>
                  </a:cubicBezTo>
                  <a:cubicBezTo>
                    <a:pt x="1597" y="27965"/>
                    <a:pt x="1908" y="25890"/>
                    <a:pt x="1909" y="25890"/>
                  </a:cubicBezTo>
                  <a:lnTo>
                    <a:pt x="1909" y="25890"/>
                  </a:lnTo>
                  <a:cubicBezTo>
                    <a:pt x="1909" y="25890"/>
                    <a:pt x="1736" y="28066"/>
                    <a:pt x="2088" y="28180"/>
                  </a:cubicBezTo>
                  <a:cubicBezTo>
                    <a:pt x="2107" y="28185"/>
                    <a:pt x="2126" y="28188"/>
                    <a:pt x="2144" y="28188"/>
                  </a:cubicBezTo>
                  <a:cubicBezTo>
                    <a:pt x="2686" y="28188"/>
                    <a:pt x="2626" y="25788"/>
                    <a:pt x="2626" y="25787"/>
                  </a:cubicBezTo>
                  <a:lnTo>
                    <a:pt x="2626" y="25787"/>
                  </a:lnTo>
                  <a:cubicBezTo>
                    <a:pt x="2626" y="25788"/>
                    <a:pt x="2920" y="27830"/>
                    <a:pt x="3377" y="27830"/>
                  </a:cubicBezTo>
                  <a:cubicBezTo>
                    <a:pt x="3377" y="27830"/>
                    <a:pt x="3378" y="27830"/>
                    <a:pt x="3378" y="27830"/>
                  </a:cubicBezTo>
                  <a:cubicBezTo>
                    <a:pt x="3835" y="27825"/>
                    <a:pt x="3393" y="25179"/>
                    <a:pt x="3393" y="25179"/>
                  </a:cubicBezTo>
                  <a:lnTo>
                    <a:pt x="3393" y="25179"/>
                  </a:lnTo>
                  <a:cubicBezTo>
                    <a:pt x="3393" y="25179"/>
                    <a:pt x="3763" y="25906"/>
                    <a:pt x="4060" y="25906"/>
                  </a:cubicBezTo>
                  <a:cubicBezTo>
                    <a:pt x="4125" y="25906"/>
                    <a:pt x="4186" y="25871"/>
                    <a:pt x="4240" y="25787"/>
                  </a:cubicBezTo>
                  <a:cubicBezTo>
                    <a:pt x="4537" y="25318"/>
                    <a:pt x="3514" y="23507"/>
                    <a:pt x="3514" y="23507"/>
                  </a:cubicBezTo>
                  <a:cubicBezTo>
                    <a:pt x="3514" y="23507"/>
                    <a:pt x="4026" y="18342"/>
                    <a:pt x="4355" y="16889"/>
                  </a:cubicBezTo>
                  <a:cubicBezTo>
                    <a:pt x="4684" y="15434"/>
                    <a:pt x="6233" y="10985"/>
                    <a:pt x="6233" y="10985"/>
                  </a:cubicBezTo>
                  <a:lnTo>
                    <a:pt x="6233" y="10985"/>
                  </a:lnTo>
                  <a:lnTo>
                    <a:pt x="5943" y="20700"/>
                  </a:lnTo>
                  <a:cubicBezTo>
                    <a:pt x="8909" y="21904"/>
                    <a:pt x="11412" y="22284"/>
                    <a:pt x="13392" y="22284"/>
                  </a:cubicBezTo>
                  <a:cubicBezTo>
                    <a:pt x="16801" y="22284"/>
                    <a:pt x="18660" y="21155"/>
                    <a:pt x="18660" y="21155"/>
                  </a:cubicBezTo>
                  <a:lnTo>
                    <a:pt x="14799" y="2373"/>
                  </a:lnTo>
                  <a:lnTo>
                    <a:pt x="14627" y="125"/>
                  </a:lnTo>
                  <a:lnTo>
                    <a:pt x="10322" y="0"/>
                  </a:lnTo>
                  <a:close/>
                </a:path>
              </a:pathLst>
            </a:custGeom>
            <a:solidFill>
              <a:srgbClr val="B676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63"/>
            <p:cNvSpPr/>
            <p:nvPr/>
          </p:nvSpPr>
          <p:spPr>
            <a:xfrm>
              <a:off x="1883346" y="1470512"/>
              <a:ext cx="735332" cy="206162"/>
            </a:xfrm>
            <a:custGeom>
              <a:rect b="b" l="l" r="r" t="t"/>
              <a:pathLst>
                <a:path extrusionOk="0" h="2930" w="10451">
                  <a:moveTo>
                    <a:pt x="5680" y="1"/>
                  </a:moveTo>
                  <a:cubicBezTo>
                    <a:pt x="5578" y="1"/>
                    <a:pt x="5474" y="2"/>
                    <a:pt x="5368" y="4"/>
                  </a:cubicBezTo>
                  <a:cubicBezTo>
                    <a:pt x="540" y="82"/>
                    <a:pt x="546" y="1425"/>
                    <a:pt x="201" y="2070"/>
                  </a:cubicBezTo>
                  <a:cubicBezTo>
                    <a:pt x="1" y="2441"/>
                    <a:pt x="2324" y="2929"/>
                    <a:pt x="4927" y="2929"/>
                  </a:cubicBezTo>
                  <a:cubicBezTo>
                    <a:pt x="6854" y="2929"/>
                    <a:pt x="8934" y="2662"/>
                    <a:pt x="10257" y="1880"/>
                  </a:cubicBezTo>
                  <a:cubicBezTo>
                    <a:pt x="10257" y="1880"/>
                    <a:pt x="10451" y="1"/>
                    <a:pt x="56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63"/>
            <p:cNvSpPr/>
            <p:nvPr/>
          </p:nvSpPr>
          <p:spPr>
            <a:xfrm>
              <a:off x="2102799" y="1573523"/>
              <a:ext cx="317886" cy="150154"/>
            </a:xfrm>
            <a:custGeom>
              <a:rect b="b" l="l" r="r" t="t"/>
              <a:pathLst>
                <a:path extrusionOk="0" h="2134" w="4518">
                  <a:moveTo>
                    <a:pt x="4517" y="1"/>
                  </a:moveTo>
                  <a:lnTo>
                    <a:pt x="4517" y="1"/>
                  </a:lnTo>
                  <a:cubicBezTo>
                    <a:pt x="3617" y="254"/>
                    <a:pt x="2675" y="375"/>
                    <a:pt x="1698" y="375"/>
                  </a:cubicBezTo>
                  <a:cubicBezTo>
                    <a:pt x="1143" y="375"/>
                    <a:pt x="577" y="336"/>
                    <a:pt x="0" y="260"/>
                  </a:cubicBezTo>
                  <a:lnTo>
                    <a:pt x="0" y="260"/>
                  </a:lnTo>
                  <a:lnTo>
                    <a:pt x="83" y="1690"/>
                  </a:lnTo>
                  <a:cubicBezTo>
                    <a:pt x="1307" y="2038"/>
                    <a:pt x="2591" y="2133"/>
                    <a:pt x="3627" y="2133"/>
                  </a:cubicBezTo>
                  <a:cubicBezTo>
                    <a:pt x="3930" y="2133"/>
                    <a:pt x="4212" y="2125"/>
                    <a:pt x="4465" y="2113"/>
                  </a:cubicBezTo>
                  <a:lnTo>
                    <a:pt x="4517" y="1"/>
                  </a:lnTo>
                  <a:close/>
                </a:path>
              </a:pathLst>
            </a:custGeom>
            <a:solidFill>
              <a:srgbClr val="B676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63"/>
            <p:cNvSpPr/>
            <p:nvPr/>
          </p:nvSpPr>
          <p:spPr>
            <a:xfrm>
              <a:off x="2096255" y="1477618"/>
              <a:ext cx="326822" cy="122360"/>
            </a:xfrm>
            <a:custGeom>
              <a:rect b="b" l="l" r="r" t="t"/>
              <a:pathLst>
                <a:path extrusionOk="0" h="1739" w="4645">
                  <a:moveTo>
                    <a:pt x="4645" y="1"/>
                  </a:moveTo>
                  <a:lnTo>
                    <a:pt x="0" y="5"/>
                  </a:lnTo>
                  <a:lnTo>
                    <a:pt x="93" y="1623"/>
                  </a:lnTo>
                  <a:cubicBezTo>
                    <a:pt x="671" y="1699"/>
                    <a:pt x="1239" y="1739"/>
                    <a:pt x="1796" y="1739"/>
                  </a:cubicBezTo>
                  <a:cubicBezTo>
                    <a:pt x="2771" y="1739"/>
                    <a:pt x="3711" y="1618"/>
                    <a:pt x="4610" y="1364"/>
                  </a:cubicBezTo>
                  <a:lnTo>
                    <a:pt x="4645" y="1"/>
                  </a:lnTo>
                  <a:close/>
                </a:path>
              </a:pathLst>
            </a:custGeom>
            <a:solidFill>
              <a:srgbClr val="B26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63"/>
            <p:cNvSpPr/>
            <p:nvPr/>
          </p:nvSpPr>
          <p:spPr>
            <a:xfrm>
              <a:off x="1708290" y="2870585"/>
              <a:ext cx="1071724" cy="299111"/>
            </a:xfrm>
            <a:custGeom>
              <a:rect b="b" l="l" r="r" t="t"/>
              <a:pathLst>
                <a:path extrusionOk="0" h="4251" w="15232">
                  <a:moveTo>
                    <a:pt x="11218" y="1"/>
                  </a:moveTo>
                  <a:cubicBezTo>
                    <a:pt x="6830" y="1"/>
                    <a:pt x="1" y="134"/>
                    <a:pt x="44" y="965"/>
                  </a:cubicBezTo>
                  <a:cubicBezTo>
                    <a:pt x="110" y="2188"/>
                    <a:pt x="86" y="2537"/>
                    <a:pt x="86" y="2537"/>
                  </a:cubicBezTo>
                  <a:cubicBezTo>
                    <a:pt x="2749" y="3822"/>
                    <a:pt x="5405" y="4251"/>
                    <a:pt x="7728" y="4251"/>
                  </a:cubicBezTo>
                  <a:cubicBezTo>
                    <a:pt x="11960" y="4251"/>
                    <a:pt x="15085" y="2827"/>
                    <a:pt x="15123" y="2562"/>
                  </a:cubicBezTo>
                  <a:cubicBezTo>
                    <a:pt x="15232" y="1826"/>
                    <a:pt x="14973" y="21"/>
                    <a:pt x="14838" y="21"/>
                  </a:cubicBezTo>
                  <a:cubicBezTo>
                    <a:pt x="14832" y="21"/>
                    <a:pt x="14827" y="24"/>
                    <a:pt x="14822" y="30"/>
                  </a:cubicBezTo>
                  <a:cubicBezTo>
                    <a:pt x="14822" y="30"/>
                    <a:pt x="13293" y="1"/>
                    <a:pt x="11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63"/>
            <p:cNvSpPr/>
            <p:nvPr/>
          </p:nvSpPr>
          <p:spPr>
            <a:xfrm>
              <a:off x="1637930" y="1594209"/>
              <a:ext cx="1181415" cy="1511386"/>
            </a:xfrm>
            <a:custGeom>
              <a:rect b="b" l="l" r="r" t="t"/>
              <a:pathLst>
                <a:path extrusionOk="0" h="21480" w="16791">
                  <a:moveTo>
                    <a:pt x="11687" y="0"/>
                  </a:moveTo>
                  <a:cubicBezTo>
                    <a:pt x="11540" y="0"/>
                    <a:pt x="11451" y="3"/>
                    <a:pt x="11451" y="3"/>
                  </a:cubicBezTo>
                  <a:cubicBezTo>
                    <a:pt x="11451" y="3"/>
                    <a:pt x="9588" y="1826"/>
                    <a:pt x="8731" y="1964"/>
                  </a:cubicBezTo>
                  <a:cubicBezTo>
                    <a:pt x="8713" y="1967"/>
                    <a:pt x="8695" y="1968"/>
                    <a:pt x="8676" y="1968"/>
                  </a:cubicBezTo>
                  <a:cubicBezTo>
                    <a:pt x="7955" y="1968"/>
                    <a:pt x="5889" y="108"/>
                    <a:pt x="5889" y="108"/>
                  </a:cubicBezTo>
                  <a:lnTo>
                    <a:pt x="3727" y="363"/>
                  </a:lnTo>
                  <a:cubicBezTo>
                    <a:pt x="3064" y="1572"/>
                    <a:pt x="1601" y="7312"/>
                    <a:pt x="1601" y="7312"/>
                  </a:cubicBezTo>
                  <a:cubicBezTo>
                    <a:pt x="1601" y="7312"/>
                    <a:pt x="656" y="11455"/>
                    <a:pt x="328" y="14101"/>
                  </a:cubicBezTo>
                  <a:cubicBezTo>
                    <a:pt x="1" y="16748"/>
                    <a:pt x="298" y="19355"/>
                    <a:pt x="910" y="19653"/>
                  </a:cubicBezTo>
                  <a:cubicBezTo>
                    <a:pt x="3721" y="21019"/>
                    <a:pt x="6268" y="21480"/>
                    <a:pt x="8424" y="21480"/>
                  </a:cubicBezTo>
                  <a:cubicBezTo>
                    <a:pt x="12885" y="21480"/>
                    <a:pt x="15675" y="19510"/>
                    <a:pt x="15675" y="19510"/>
                  </a:cubicBezTo>
                  <a:cubicBezTo>
                    <a:pt x="15675" y="19510"/>
                    <a:pt x="16791" y="19269"/>
                    <a:pt x="16758" y="16130"/>
                  </a:cubicBezTo>
                  <a:cubicBezTo>
                    <a:pt x="16738" y="14196"/>
                    <a:pt x="16388" y="9699"/>
                    <a:pt x="16388" y="9699"/>
                  </a:cubicBezTo>
                  <a:cubicBezTo>
                    <a:pt x="16388" y="9699"/>
                    <a:pt x="14423" y="777"/>
                    <a:pt x="14271" y="581"/>
                  </a:cubicBezTo>
                  <a:cubicBezTo>
                    <a:pt x="13862" y="52"/>
                    <a:pt x="12289" y="0"/>
                    <a:pt x="116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63"/>
            <p:cNvSpPr/>
            <p:nvPr/>
          </p:nvSpPr>
          <p:spPr>
            <a:xfrm>
              <a:off x="1368592" y="3058945"/>
              <a:ext cx="296849" cy="171192"/>
            </a:xfrm>
            <a:custGeom>
              <a:rect b="b" l="l" r="r" t="t"/>
              <a:pathLst>
                <a:path extrusionOk="0" h="2433" w="4219">
                  <a:moveTo>
                    <a:pt x="4085" y="1"/>
                  </a:moveTo>
                  <a:cubicBezTo>
                    <a:pt x="4085" y="1"/>
                    <a:pt x="37" y="519"/>
                    <a:pt x="147" y="931"/>
                  </a:cubicBezTo>
                  <a:cubicBezTo>
                    <a:pt x="257" y="1343"/>
                    <a:pt x="1" y="2013"/>
                    <a:pt x="183" y="2304"/>
                  </a:cubicBezTo>
                  <a:cubicBezTo>
                    <a:pt x="241" y="2396"/>
                    <a:pt x="499" y="2433"/>
                    <a:pt x="855" y="2433"/>
                  </a:cubicBezTo>
                  <a:cubicBezTo>
                    <a:pt x="1904" y="2433"/>
                    <a:pt x="3809" y="2111"/>
                    <a:pt x="3981" y="1938"/>
                  </a:cubicBezTo>
                  <a:cubicBezTo>
                    <a:pt x="4219" y="1699"/>
                    <a:pt x="4085" y="1"/>
                    <a:pt x="4085" y="1"/>
                  </a:cubicBezTo>
                  <a:close/>
                </a:path>
              </a:pathLst>
            </a:custGeom>
            <a:solidFill>
              <a:srgbClr val="CC8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63"/>
            <p:cNvSpPr/>
            <p:nvPr/>
          </p:nvSpPr>
          <p:spPr>
            <a:xfrm>
              <a:off x="1330739" y="1619680"/>
              <a:ext cx="569564" cy="1531932"/>
            </a:xfrm>
            <a:custGeom>
              <a:rect b="b" l="l" r="r" t="t"/>
              <a:pathLst>
                <a:path extrusionOk="0" h="21772" w="8095">
                  <a:moveTo>
                    <a:pt x="8094" y="1"/>
                  </a:moveTo>
                  <a:cubicBezTo>
                    <a:pt x="8094" y="1"/>
                    <a:pt x="5625" y="1150"/>
                    <a:pt x="3964" y="3951"/>
                  </a:cubicBezTo>
                  <a:cubicBezTo>
                    <a:pt x="2169" y="6974"/>
                    <a:pt x="1233" y="10783"/>
                    <a:pt x="653" y="15274"/>
                  </a:cubicBezTo>
                  <a:cubicBezTo>
                    <a:pt x="1" y="20336"/>
                    <a:pt x="563" y="21652"/>
                    <a:pt x="1562" y="21771"/>
                  </a:cubicBezTo>
                  <a:cubicBezTo>
                    <a:pt x="1562" y="21771"/>
                    <a:pt x="1590" y="21771"/>
                    <a:pt x="1642" y="21771"/>
                  </a:cubicBezTo>
                  <a:cubicBezTo>
                    <a:pt x="2072" y="21771"/>
                    <a:pt x="4088" y="21741"/>
                    <a:pt x="4623" y="21172"/>
                  </a:cubicBezTo>
                  <a:cubicBezTo>
                    <a:pt x="5226" y="20534"/>
                    <a:pt x="4842" y="19260"/>
                    <a:pt x="5009" y="17180"/>
                  </a:cubicBezTo>
                  <a:cubicBezTo>
                    <a:pt x="5175" y="15101"/>
                    <a:pt x="4740" y="13865"/>
                    <a:pt x="4740" y="13865"/>
                  </a:cubicBezTo>
                  <a:lnTo>
                    <a:pt x="6756" y="4892"/>
                  </a:lnTo>
                  <a:lnTo>
                    <a:pt x="8094" y="1"/>
                  </a:lnTo>
                  <a:close/>
                </a:path>
              </a:pathLst>
            </a:custGeom>
            <a:solidFill>
              <a:srgbClr val="E19E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63"/>
            <p:cNvSpPr/>
            <p:nvPr/>
          </p:nvSpPr>
          <p:spPr>
            <a:xfrm>
              <a:off x="1908605" y="2480143"/>
              <a:ext cx="749123" cy="428437"/>
            </a:xfrm>
            <a:custGeom>
              <a:rect b="b" l="l" r="r" t="t"/>
              <a:pathLst>
                <a:path extrusionOk="0" h="6089" w="10647">
                  <a:moveTo>
                    <a:pt x="3389" y="0"/>
                  </a:moveTo>
                  <a:cubicBezTo>
                    <a:pt x="2277" y="0"/>
                    <a:pt x="1458" y="13"/>
                    <a:pt x="1458" y="13"/>
                  </a:cubicBezTo>
                  <a:cubicBezTo>
                    <a:pt x="1400" y="2175"/>
                    <a:pt x="61" y="2836"/>
                    <a:pt x="58" y="2836"/>
                  </a:cubicBezTo>
                  <a:cubicBezTo>
                    <a:pt x="58" y="2836"/>
                    <a:pt x="58" y="2836"/>
                    <a:pt x="58" y="2836"/>
                  </a:cubicBezTo>
                  <a:lnTo>
                    <a:pt x="0" y="5030"/>
                  </a:lnTo>
                  <a:cubicBezTo>
                    <a:pt x="2086" y="5833"/>
                    <a:pt x="4062" y="6089"/>
                    <a:pt x="5730" y="6089"/>
                  </a:cubicBezTo>
                  <a:cubicBezTo>
                    <a:pt x="8643" y="6089"/>
                    <a:pt x="10622" y="5311"/>
                    <a:pt x="10622" y="5311"/>
                  </a:cubicBezTo>
                  <a:cubicBezTo>
                    <a:pt x="10597" y="4978"/>
                    <a:pt x="10647" y="3192"/>
                    <a:pt x="10647" y="3192"/>
                  </a:cubicBezTo>
                  <a:cubicBezTo>
                    <a:pt x="9124" y="2291"/>
                    <a:pt x="8936" y="233"/>
                    <a:pt x="8936" y="233"/>
                  </a:cubicBezTo>
                  <a:cubicBezTo>
                    <a:pt x="7906" y="37"/>
                    <a:pt x="5242" y="0"/>
                    <a:pt x="3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63"/>
            <p:cNvSpPr/>
            <p:nvPr/>
          </p:nvSpPr>
          <p:spPr>
            <a:xfrm>
              <a:off x="1332779" y="1616092"/>
              <a:ext cx="795912" cy="1652745"/>
            </a:xfrm>
            <a:custGeom>
              <a:rect b="b" l="l" r="r" t="t"/>
              <a:pathLst>
                <a:path extrusionOk="0" h="23489" w="11312">
                  <a:moveTo>
                    <a:pt x="8024" y="0"/>
                  </a:moveTo>
                  <a:cubicBezTo>
                    <a:pt x="8024" y="0"/>
                    <a:pt x="0" y="1498"/>
                    <a:pt x="16" y="22015"/>
                  </a:cubicBezTo>
                  <a:cubicBezTo>
                    <a:pt x="16" y="22641"/>
                    <a:pt x="1188" y="22910"/>
                    <a:pt x="2346" y="22910"/>
                  </a:cubicBezTo>
                  <a:cubicBezTo>
                    <a:pt x="3267" y="22910"/>
                    <a:pt x="4180" y="22740"/>
                    <a:pt x="4490" y="22443"/>
                  </a:cubicBezTo>
                  <a:cubicBezTo>
                    <a:pt x="4490" y="22443"/>
                    <a:pt x="6234" y="23489"/>
                    <a:pt x="8385" y="23489"/>
                  </a:cubicBezTo>
                  <a:cubicBezTo>
                    <a:pt x="8874" y="23489"/>
                    <a:pt x="9385" y="23434"/>
                    <a:pt x="9902" y="23301"/>
                  </a:cubicBezTo>
                  <a:cubicBezTo>
                    <a:pt x="11312" y="22937"/>
                    <a:pt x="10699" y="1461"/>
                    <a:pt x="10699" y="1461"/>
                  </a:cubicBezTo>
                  <a:lnTo>
                    <a:pt x="80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63"/>
            <p:cNvSpPr/>
            <p:nvPr/>
          </p:nvSpPr>
          <p:spPr>
            <a:xfrm>
              <a:off x="1644263" y="2195105"/>
              <a:ext cx="101811" cy="1004143"/>
            </a:xfrm>
            <a:custGeom>
              <a:rect b="b" l="l" r="r" t="t"/>
              <a:pathLst>
                <a:path extrusionOk="0" h="14271" w="1447">
                  <a:moveTo>
                    <a:pt x="1388" y="0"/>
                  </a:moveTo>
                  <a:cubicBezTo>
                    <a:pt x="1354" y="0"/>
                    <a:pt x="1335" y="25"/>
                    <a:pt x="1334" y="54"/>
                  </a:cubicBezTo>
                  <a:cubicBezTo>
                    <a:pt x="1333" y="111"/>
                    <a:pt x="1123" y="5869"/>
                    <a:pt x="900" y="9089"/>
                  </a:cubicBezTo>
                  <a:cubicBezTo>
                    <a:pt x="678" y="12300"/>
                    <a:pt x="18" y="14178"/>
                    <a:pt x="11" y="14195"/>
                  </a:cubicBezTo>
                  <a:cubicBezTo>
                    <a:pt x="0" y="14225"/>
                    <a:pt x="16" y="14256"/>
                    <a:pt x="45" y="14266"/>
                  </a:cubicBezTo>
                  <a:cubicBezTo>
                    <a:pt x="50" y="14268"/>
                    <a:pt x="57" y="14271"/>
                    <a:pt x="63" y="14271"/>
                  </a:cubicBezTo>
                  <a:cubicBezTo>
                    <a:pt x="87" y="14271"/>
                    <a:pt x="108" y="14256"/>
                    <a:pt x="114" y="14232"/>
                  </a:cubicBezTo>
                  <a:cubicBezTo>
                    <a:pt x="120" y="14214"/>
                    <a:pt x="786" y="12325"/>
                    <a:pt x="1009" y="9096"/>
                  </a:cubicBezTo>
                  <a:cubicBezTo>
                    <a:pt x="1232" y="5874"/>
                    <a:pt x="1442" y="115"/>
                    <a:pt x="1445" y="58"/>
                  </a:cubicBezTo>
                  <a:cubicBezTo>
                    <a:pt x="1446" y="28"/>
                    <a:pt x="1422" y="1"/>
                    <a:pt x="1392" y="0"/>
                  </a:cubicBezTo>
                  <a:cubicBezTo>
                    <a:pt x="1390" y="0"/>
                    <a:pt x="1389" y="0"/>
                    <a:pt x="1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63"/>
            <p:cNvSpPr/>
            <p:nvPr/>
          </p:nvSpPr>
          <p:spPr>
            <a:xfrm>
              <a:off x="2442849" y="1602793"/>
              <a:ext cx="540928" cy="1644161"/>
            </a:xfrm>
            <a:custGeom>
              <a:rect b="b" l="l" r="r" t="t"/>
              <a:pathLst>
                <a:path extrusionOk="0" h="23367" w="7688">
                  <a:moveTo>
                    <a:pt x="2305" y="0"/>
                  </a:moveTo>
                  <a:lnTo>
                    <a:pt x="1" y="1089"/>
                  </a:lnTo>
                  <a:cubicBezTo>
                    <a:pt x="1" y="1089"/>
                    <a:pt x="362" y="22480"/>
                    <a:pt x="2053" y="23126"/>
                  </a:cubicBezTo>
                  <a:cubicBezTo>
                    <a:pt x="2495" y="23295"/>
                    <a:pt x="2897" y="23366"/>
                    <a:pt x="3258" y="23366"/>
                  </a:cubicBezTo>
                  <a:cubicBezTo>
                    <a:pt x="5090" y="23366"/>
                    <a:pt x="5908" y="21551"/>
                    <a:pt x="5908" y="21551"/>
                  </a:cubicBezTo>
                  <a:cubicBezTo>
                    <a:pt x="5919" y="21561"/>
                    <a:pt x="5929" y="21566"/>
                    <a:pt x="5939" y="21566"/>
                  </a:cubicBezTo>
                  <a:cubicBezTo>
                    <a:pt x="6233" y="21566"/>
                    <a:pt x="6123" y="17010"/>
                    <a:pt x="5800" y="12470"/>
                  </a:cubicBezTo>
                  <a:cubicBezTo>
                    <a:pt x="5687" y="10870"/>
                    <a:pt x="7688" y="8998"/>
                    <a:pt x="7513" y="7505"/>
                  </a:cubicBezTo>
                  <a:cubicBezTo>
                    <a:pt x="7272" y="5428"/>
                    <a:pt x="6929" y="6132"/>
                    <a:pt x="5258" y="3455"/>
                  </a:cubicBezTo>
                  <a:cubicBezTo>
                    <a:pt x="4413" y="2104"/>
                    <a:pt x="3761" y="648"/>
                    <a:pt x="2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63"/>
            <p:cNvSpPr/>
            <p:nvPr/>
          </p:nvSpPr>
          <p:spPr>
            <a:xfrm>
              <a:off x="1900936" y="1582459"/>
              <a:ext cx="707751" cy="174780"/>
            </a:xfrm>
            <a:custGeom>
              <a:rect b="b" l="l" r="r" t="t"/>
              <a:pathLst>
                <a:path extrusionOk="0" h="2484" w="10059">
                  <a:moveTo>
                    <a:pt x="8467" y="0"/>
                  </a:moveTo>
                  <a:cubicBezTo>
                    <a:pt x="8003" y="0"/>
                    <a:pt x="7658" y="47"/>
                    <a:pt x="7651" y="47"/>
                  </a:cubicBezTo>
                  <a:cubicBezTo>
                    <a:pt x="7650" y="47"/>
                    <a:pt x="7650" y="47"/>
                    <a:pt x="7650" y="47"/>
                  </a:cubicBezTo>
                  <a:cubicBezTo>
                    <a:pt x="6896" y="1046"/>
                    <a:pt x="4977" y="1958"/>
                    <a:pt x="4977" y="1958"/>
                  </a:cubicBezTo>
                  <a:cubicBezTo>
                    <a:pt x="3643" y="1616"/>
                    <a:pt x="2285" y="190"/>
                    <a:pt x="2285" y="190"/>
                  </a:cubicBezTo>
                  <a:cubicBezTo>
                    <a:pt x="2005" y="113"/>
                    <a:pt x="1736" y="82"/>
                    <a:pt x="1487" y="82"/>
                  </a:cubicBezTo>
                  <a:cubicBezTo>
                    <a:pt x="622" y="82"/>
                    <a:pt x="1" y="447"/>
                    <a:pt x="1" y="447"/>
                  </a:cubicBezTo>
                  <a:cubicBezTo>
                    <a:pt x="704" y="1906"/>
                    <a:pt x="5081" y="2484"/>
                    <a:pt x="5081" y="2484"/>
                  </a:cubicBezTo>
                  <a:cubicBezTo>
                    <a:pt x="9641" y="1609"/>
                    <a:pt x="10059" y="258"/>
                    <a:pt x="10059" y="258"/>
                  </a:cubicBezTo>
                  <a:cubicBezTo>
                    <a:pt x="9562" y="51"/>
                    <a:pt x="8950" y="0"/>
                    <a:pt x="8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63"/>
            <p:cNvSpPr/>
            <p:nvPr/>
          </p:nvSpPr>
          <p:spPr>
            <a:xfrm>
              <a:off x="2033072" y="1529546"/>
              <a:ext cx="456214" cy="194412"/>
            </a:xfrm>
            <a:custGeom>
              <a:rect b="b" l="l" r="r" t="t"/>
              <a:pathLst>
                <a:path extrusionOk="0" h="2763" w="6484">
                  <a:moveTo>
                    <a:pt x="6425" y="1"/>
                  </a:moveTo>
                  <a:cubicBezTo>
                    <a:pt x="6407" y="1"/>
                    <a:pt x="6390" y="10"/>
                    <a:pt x="6380" y="26"/>
                  </a:cubicBezTo>
                  <a:cubicBezTo>
                    <a:pt x="6372" y="41"/>
                    <a:pt x="5439" y="1564"/>
                    <a:pt x="3093" y="2656"/>
                  </a:cubicBezTo>
                  <a:cubicBezTo>
                    <a:pt x="2912" y="2607"/>
                    <a:pt x="1315" y="2132"/>
                    <a:pt x="101" y="368"/>
                  </a:cubicBezTo>
                  <a:cubicBezTo>
                    <a:pt x="91" y="353"/>
                    <a:pt x="75" y="345"/>
                    <a:pt x="59" y="345"/>
                  </a:cubicBezTo>
                  <a:cubicBezTo>
                    <a:pt x="49" y="345"/>
                    <a:pt x="39" y="348"/>
                    <a:pt x="30" y="355"/>
                  </a:cubicBezTo>
                  <a:cubicBezTo>
                    <a:pt x="6" y="370"/>
                    <a:pt x="1" y="404"/>
                    <a:pt x="16" y="427"/>
                  </a:cubicBezTo>
                  <a:cubicBezTo>
                    <a:pt x="1321" y="2324"/>
                    <a:pt x="3069" y="2758"/>
                    <a:pt x="3086" y="2761"/>
                  </a:cubicBezTo>
                  <a:cubicBezTo>
                    <a:pt x="3092" y="2763"/>
                    <a:pt x="3096" y="2763"/>
                    <a:pt x="3101" y="2763"/>
                  </a:cubicBezTo>
                  <a:cubicBezTo>
                    <a:pt x="3107" y="2763"/>
                    <a:pt x="3116" y="2761"/>
                    <a:pt x="3121" y="2758"/>
                  </a:cubicBezTo>
                  <a:cubicBezTo>
                    <a:pt x="5510" y="1651"/>
                    <a:pt x="6459" y="94"/>
                    <a:pt x="6469" y="78"/>
                  </a:cubicBezTo>
                  <a:cubicBezTo>
                    <a:pt x="6483" y="54"/>
                    <a:pt x="6476" y="23"/>
                    <a:pt x="6451" y="8"/>
                  </a:cubicBezTo>
                  <a:cubicBezTo>
                    <a:pt x="6443" y="3"/>
                    <a:pt x="6434" y="1"/>
                    <a:pt x="64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63"/>
            <p:cNvSpPr/>
            <p:nvPr/>
          </p:nvSpPr>
          <p:spPr>
            <a:xfrm>
              <a:off x="2302199" y="1721565"/>
              <a:ext cx="94071" cy="263578"/>
            </a:xfrm>
            <a:custGeom>
              <a:rect b="b" l="l" r="r" t="t"/>
              <a:pathLst>
                <a:path extrusionOk="0" h="3746" w="1337">
                  <a:moveTo>
                    <a:pt x="58" y="1"/>
                  </a:moveTo>
                  <a:cubicBezTo>
                    <a:pt x="43" y="1"/>
                    <a:pt x="29" y="7"/>
                    <a:pt x="18" y="18"/>
                  </a:cubicBezTo>
                  <a:cubicBezTo>
                    <a:pt x="1" y="39"/>
                    <a:pt x="3" y="71"/>
                    <a:pt x="23" y="89"/>
                  </a:cubicBezTo>
                  <a:cubicBezTo>
                    <a:pt x="31" y="94"/>
                    <a:pt x="692" y="674"/>
                    <a:pt x="509" y="1483"/>
                  </a:cubicBezTo>
                  <a:cubicBezTo>
                    <a:pt x="315" y="2338"/>
                    <a:pt x="591" y="3179"/>
                    <a:pt x="1247" y="3732"/>
                  </a:cubicBezTo>
                  <a:cubicBezTo>
                    <a:pt x="1255" y="3742"/>
                    <a:pt x="1268" y="3746"/>
                    <a:pt x="1280" y="3746"/>
                  </a:cubicBezTo>
                  <a:cubicBezTo>
                    <a:pt x="1295" y="3746"/>
                    <a:pt x="1310" y="3740"/>
                    <a:pt x="1318" y="3727"/>
                  </a:cubicBezTo>
                  <a:cubicBezTo>
                    <a:pt x="1337" y="3705"/>
                    <a:pt x="1334" y="3674"/>
                    <a:pt x="1312" y="3656"/>
                  </a:cubicBezTo>
                  <a:cubicBezTo>
                    <a:pt x="685" y="3127"/>
                    <a:pt x="423" y="2323"/>
                    <a:pt x="608" y="1507"/>
                  </a:cubicBezTo>
                  <a:cubicBezTo>
                    <a:pt x="805" y="637"/>
                    <a:pt x="97" y="19"/>
                    <a:pt x="90" y="13"/>
                  </a:cubicBezTo>
                  <a:cubicBezTo>
                    <a:pt x="81" y="5"/>
                    <a:pt x="6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63"/>
            <p:cNvSpPr/>
            <p:nvPr/>
          </p:nvSpPr>
          <p:spPr>
            <a:xfrm>
              <a:off x="2128269" y="1724239"/>
              <a:ext cx="85136" cy="303896"/>
            </a:xfrm>
            <a:custGeom>
              <a:rect b="b" l="l" r="r" t="t"/>
              <a:pathLst>
                <a:path extrusionOk="0" h="4319" w="1210">
                  <a:moveTo>
                    <a:pt x="1056" y="1"/>
                  </a:moveTo>
                  <a:cubicBezTo>
                    <a:pt x="1039" y="1"/>
                    <a:pt x="1024" y="9"/>
                    <a:pt x="1015" y="24"/>
                  </a:cubicBezTo>
                  <a:cubicBezTo>
                    <a:pt x="996" y="51"/>
                    <a:pt x="575" y="712"/>
                    <a:pt x="836" y="1693"/>
                  </a:cubicBezTo>
                  <a:cubicBezTo>
                    <a:pt x="1101" y="2690"/>
                    <a:pt x="770" y="3731"/>
                    <a:pt x="31" y="4226"/>
                  </a:cubicBezTo>
                  <a:cubicBezTo>
                    <a:pt x="8" y="4241"/>
                    <a:pt x="1" y="4274"/>
                    <a:pt x="16" y="4298"/>
                  </a:cubicBezTo>
                  <a:cubicBezTo>
                    <a:pt x="26" y="4310"/>
                    <a:pt x="42" y="4319"/>
                    <a:pt x="60" y="4319"/>
                  </a:cubicBezTo>
                  <a:cubicBezTo>
                    <a:pt x="68" y="4319"/>
                    <a:pt x="78" y="4315"/>
                    <a:pt x="87" y="4309"/>
                  </a:cubicBezTo>
                  <a:cubicBezTo>
                    <a:pt x="861" y="3790"/>
                    <a:pt x="1209" y="2703"/>
                    <a:pt x="934" y="1666"/>
                  </a:cubicBezTo>
                  <a:cubicBezTo>
                    <a:pt x="684" y="729"/>
                    <a:pt x="1096" y="87"/>
                    <a:pt x="1100" y="80"/>
                  </a:cubicBezTo>
                  <a:cubicBezTo>
                    <a:pt x="1115" y="56"/>
                    <a:pt x="1109" y="24"/>
                    <a:pt x="1085" y="9"/>
                  </a:cubicBezTo>
                  <a:cubicBezTo>
                    <a:pt x="1076" y="4"/>
                    <a:pt x="1066" y="1"/>
                    <a:pt x="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63"/>
            <p:cNvSpPr/>
            <p:nvPr/>
          </p:nvSpPr>
          <p:spPr>
            <a:xfrm>
              <a:off x="2442849" y="1679418"/>
              <a:ext cx="415687" cy="1553815"/>
            </a:xfrm>
            <a:custGeom>
              <a:rect b="b" l="l" r="r" t="t"/>
              <a:pathLst>
                <a:path extrusionOk="0" h="22083" w="5908">
                  <a:moveTo>
                    <a:pt x="1" y="0"/>
                  </a:moveTo>
                  <a:cubicBezTo>
                    <a:pt x="1" y="1"/>
                    <a:pt x="269" y="21722"/>
                    <a:pt x="2053" y="22037"/>
                  </a:cubicBezTo>
                  <a:cubicBezTo>
                    <a:pt x="2229" y="22068"/>
                    <a:pt x="2403" y="22082"/>
                    <a:pt x="2575" y="22082"/>
                  </a:cubicBezTo>
                  <a:cubicBezTo>
                    <a:pt x="4401" y="22082"/>
                    <a:pt x="5908" y="20462"/>
                    <a:pt x="5908" y="2046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505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63"/>
            <p:cNvSpPr/>
            <p:nvPr/>
          </p:nvSpPr>
          <p:spPr>
            <a:xfrm>
              <a:off x="1617033" y="316145"/>
              <a:ext cx="1132444" cy="1164429"/>
            </a:xfrm>
            <a:custGeom>
              <a:rect b="b" l="l" r="r" t="t"/>
              <a:pathLst>
                <a:path extrusionOk="0" h="16549" w="16095">
                  <a:moveTo>
                    <a:pt x="9311" y="0"/>
                  </a:moveTo>
                  <a:cubicBezTo>
                    <a:pt x="8217" y="0"/>
                    <a:pt x="6987" y="213"/>
                    <a:pt x="5643" y="650"/>
                  </a:cubicBezTo>
                  <a:cubicBezTo>
                    <a:pt x="1259" y="2075"/>
                    <a:pt x="0" y="6108"/>
                    <a:pt x="1457" y="10949"/>
                  </a:cubicBezTo>
                  <a:cubicBezTo>
                    <a:pt x="2716" y="15124"/>
                    <a:pt x="5677" y="16549"/>
                    <a:pt x="8708" y="16549"/>
                  </a:cubicBezTo>
                  <a:cubicBezTo>
                    <a:pt x="9192" y="16549"/>
                    <a:pt x="9677" y="16512"/>
                    <a:pt x="10158" y="16445"/>
                  </a:cubicBezTo>
                  <a:cubicBezTo>
                    <a:pt x="13873" y="15926"/>
                    <a:pt x="16095" y="12751"/>
                    <a:pt x="15867" y="9694"/>
                  </a:cubicBezTo>
                  <a:cubicBezTo>
                    <a:pt x="15578" y="5775"/>
                    <a:pt x="14354" y="3167"/>
                    <a:pt x="14354" y="3167"/>
                  </a:cubicBezTo>
                  <a:cubicBezTo>
                    <a:pt x="13564" y="1095"/>
                    <a:pt x="11789" y="0"/>
                    <a:pt x="9311" y="0"/>
                  </a:cubicBezTo>
                  <a:close/>
                </a:path>
              </a:pathLst>
            </a:custGeom>
            <a:solidFill>
              <a:srgbClr val="B676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63"/>
            <p:cNvSpPr/>
            <p:nvPr/>
          </p:nvSpPr>
          <p:spPr>
            <a:xfrm>
              <a:off x="1759372" y="976215"/>
              <a:ext cx="1086710" cy="531870"/>
            </a:xfrm>
            <a:custGeom>
              <a:rect b="b" l="l" r="r" t="t"/>
              <a:pathLst>
                <a:path extrusionOk="0" h="7559" w="15445">
                  <a:moveTo>
                    <a:pt x="13227" y="1"/>
                  </a:moveTo>
                  <a:cubicBezTo>
                    <a:pt x="12778" y="941"/>
                    <a:pt x="11657" y="2612"/>
                    <a:pt x="9825" y="2662"/>
                  </a:cubicBezTo>
                  <a:cubicBezTo>
                    <a:pt x="9699" y="2665"/>
                    <a:pt x="9582" y="2667"/>
                    <a:pt x="9473" y="2667"/>
                  </a:cubicBezTo>
                  <a:cubicBezTo>
                    <a:pt x="8191" y="2667"/>
                    <a:pt x="8079" y="2449"/>
                    <a:pt x="7345" y="2449"/>
                  </a:cubicBezTo>
                  <a:cubicBezTo>
                    <a:pt x="7240" y="2449"/>
                    <a:pt x="7124" y="2454"/>
                    <a:pt x="6989" y="2464"/>
                  </a:cubicBezTo>
                  <a:cubicBezTo>
                    <a:pt x="6090" y="2530"/>
                    <a:pt x="5525" y="3084"/>
                    <a:pt x="4288" y="3084"/>
                  </a:cubicBezTo>
                  <a:cubicBezTo>
                    <a:pt x="3925" y="3084"/>
                    <a:pt x="3504" y="3037"/>
                    <a:pt x="2999" y="2915"/>
                  </a:cubicBezTo>
                  <a:cubicBezTo>
                    <a:pt x="778" y="2377"/>
                    <a:pt x="0" y="1354"/>
                    <a:pt x="0" y="1354"/>
                  </a:cubicBezTo>
                  <a:lnTo>
                    <a:pt x="0" y="1354"/>
                  </a:lnTo>
                  <a:cubicBezTo>
                    <a:pt x="0" y="1354"/>
                    <a:pt x="16" y="7559"/>
                    <a:pt x="6540" y="7559"/>
                  </a:cubicBezTo>
                  <a:cubicBezTo>
                    <a:pt x="6804" y="7559"/>
                    <a:pt x="7079" y="7549"/>
                    <a:pt x="7365" y="7528"/>
                  </a:cubicBezTo>
                  <a:cubicBezTo>
                    <a:pt x="15444" y="6927"/>
                    <a:pt x="13227" y="1"/>
                    <a:pt x="132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63"/>
            <p:cNvSpPr/>
            <p:nvPr/>
          </p:nvSpPr>
          <p:spPr>
            <a:xfrm>
              <a:off x="2131576" y="1183925"/>
              <a:ext cx="280033" cy="174992"/>
            </a:xfrm>
            <a:custGeom>
              <a:rect b="b" l="l" r="r" t="t"/>
              <a:pathLst>
                <a:path extrusionOk="0" h="2487" w="3980">
                  <a:moveTo>
                    <a:pt x="2019" y="1"/>
                  </a:moveTo>
                  <a:cubicBezTo>
                    <a:pt x="1908" y="1"/>
                    <a:pt x="1807" y="10"/>
                    <a:pt x="1720" y="28"/>
                  </a:cubicBezTo>
                  <a:cubicBezTo>
                    <a:pt x="1720" y="28"/>
                    <a:pt x="62" y="239"/>
                    <a:pt x="15" y="1808"/>
                  </a:cubicBezTo>
                  <a:cubicBezTo>
                    <a:pt x="0" y="2319"/>
                    <a:pt x="180" y="2486"/>
                    <a:pt x="442" y="2486"/>
                  </a:cubicBezTo>
                  <a:cubicBezTo>
                    <a:pt x="923" y="2486"/>
                    <a:pt x="1684" y="1925"/>
                    <a:pt x="2038" y="1884"/>
                  </a:cubicBezTo>
                  <a:cubicBezTo>
                    <a:pt x="2052" y="1883"/>
                    <a:pt x="2066" y="1882"/>
                    <a:pt x="2081" y="1882"/>
                  </a:cubicBezTo>
                  <a:cubicBezTo>
                    <a:pt x="2435" y="1882"/>
                    <a:pt x="3096" y="2316"/>
                    <a:pt x="3527" y="2316"/>
                  </a:cubicBezTo>
                  <a:cubicBezTo>
                    <a:pt x="3799" y="2316"/>
                    <a:pt x="3979" y="2144"/>
                    <a:pt x="3936" y="1586"/>
                  </a:cubicBezTo>
                  <a:cubicBezTo>
                    <a:pt x="3844" y="401"/>
                    <a:pt x="2735" y="1"/>
                    <a:pt x="2019" y="1"/>
                  </a:cubicBezTo>
                  <a:close/>
                </a:path>
              </a:pathLst>
            </a:custGeom>
            <a:solidFill>
              <a:srgbClr val="B676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63"/>
            <p:cNvSpPr/>
            <p:nvPr/>
          </p:nvSpPr>
          <p:spPr>
            <a:xfrm>
              <a:off x="2204328" y="1209045"/>
              <a:ext cx="137906" cy="58119"/>
            </a:xfrm>
            <a:custGeom>
              <a:rect b="b" l="l" r="r" t="t"/>
              <a:pathLst>
                <a:path extrusionOk="0" h="826" w="1960">
                  <a:moveTo>
                    <a:pt x="60" y="0"/>
                  </a:moveTo>
                  <a:cubicBezTo>
                    <a:pt x="60" y="0"/>
                    <a:pt x="0" y="173"/>
                    <a:pt x="7" y="394"/>
                  </a:cubicBezTo>
                  <a:cubicBezTo>
                    <a:pt x="751" y="422"/>
                    <a:pt x="1378" y="645"/>
                    <a:pt x="1767" y="826"/>
                  </a:cubicBezTo>
                  <a:cubicBezTo>
                    <a:pt x="1900" y="622"/>
                    <a:pt x="1959" y="429"/>
                    <a:pt x="1959" y="429"/>
                  </a:cubicBezTo>
                  <a:cubicBezTo>
                    <a:pt x="1959" y="429"/>
                    <a:pt x="1005" y="3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63"/>
            <p:cNvSpPr/>
            <p:nvPr/>
          </p:nvSpPr>
          <p:spPr>
            <a:xfrm>
              <a:off x="2204891" y="1236697"/>
              <a:ext cx="123834" cy="63537"/>
            </a:xfrm>
            <a:custGeom>
              <a:rect b="b" l="l" r="r" t="t"/>
              <a:pathLst>
                <a:path extrusionOk="0" h="903" w="1760">
                  <a:moveTo>
                    <a:pt x="0" y="1"/>
                  </a:moveTo>
                  <a:lnTo>
                    <a:pt x="0" y="1"/>
                  </a:lnTo>
                  <a:cubicBezTo>
                    <a:pt x="10" y="310"/>
                    <a:pt x="148" y="712"/>
                    <a:pt x="763" y="871"/>
                  </a:cubicBezTo>
                  <a:cubicBezTo>
                    <a:pt x="847" y="893"/>
                    <a:pt x="925" y="903"/>
                    <a:pt x="999" y="903"/>
                  </a:cubicBezTo>
                  <a:cubicBezTo>
                    <a:pt x="1365" y="903"/>
                    <a:pt x="1609" y="661"/>
                    <a:pt x="1759" y="433"/>
                  </a:cubicBezTo>
                  <a:cubicBezTo>
                    <a:pt x="1370" y="252"/>
                    <a:pt x="743" y="29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63"/>
            <p:cNvSpPr/>
            <p:nvPr/>
          </p:nvSpPr>
          <p:spPr>
            <a:xfrm>
              <a:off x="2412383" y="288703"/>
              <a:ext cx="496108" cy="739862"/>
            </a:xfrm>
            <a:custGeom>
              <a:rect b="b" l="l" r="r" t="t"/>
              <a:pathLst>
                <a:path extrusionOk="0" h="10515" w="7051">
                  <a:moveTo>
                    <a:pt x="1967" y="0"/>
                  </a:moveTo>
                  <a:lnTo>
                    <a:pt x="1207" y="207"/>
                  </a:lnTo>
                  <a:cubicBezTo>
                    <a:pt x="1194" y="206"/>
                    <a:pt x="1181" y="206"/>
                    <a:pt x="1169" y="206"/>
                  </a:cubicBezTo>
                  <a:cubicBezTo>
                    <a:pt x="550" y="206"/>
                    <a:pt x="68" y="844"/>
                    <a:pt x="34" y="1467"/>
                  </a:cubicBezTo>
                  <a:cubicBezTo>
                    <a:pt x="0" y="2104"/>
                    <a:pt x="305" y="2704"/>
                    <a:pt x="633" y="3250"/>
                  </a:cubicBezTo>
                  <a:cubicBezTo>
                    <a:pt x="1275" y="4325"/>
                    <a:pt x="2198" y="7889"/>
                    <a:pt x="3612" y="9429"/>
                  </a:cubicBezTo>
                  <a:cubicBezTo>
                    <a:pt x="4092" y="9952"/>
                    <a:pt x="3252" y="9769"/>
                    <a:pt x="3828" y="10183"/>
                  </a:cubicBezTo>
                  <a:cubicBezTo>
                    <a:pt x="4126" y="10397"/>
                    <a:pt x="4500" y="10514"/>
                    <a:pt x="4865" y="10514"/>
                  </a:cubicBezTo>
                  <a:cubicBezTo>
                    <a:pt x="5208" y="10514"/>
                    <a:pt x="5545" y="10410"/>
                    <a:pt x="5805" y="10185"/>
                  </a:cubicBezTo>
                  <a:cubicBezTo>
                    <a:pt x="6226" y="9824"/>
                    <a:pt x="7051" y="1457"/>
                    <a:pt x="19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63"/>
            <p:cNvSpPr/>
            <p:nvPr/>
          </p:nvSpPr>
          <p:spPr>
            <a:xfrm>
              <a:off x="2586524" y="317482"/>
              <a:ext cx="306629" cy="709606"/>
            </a:xfrm>
            <a:custGeom>
              <a:rect b="b" l="l" r="r" t="t"/>
              <a:pathLst>
                <a:path extrusionOk="0" h="10085" w="4358">
                  <a:moveTo>
                    <a:pt x="57" y="0"/>
                  </a:moveTo>
                  <a:lnTo>
                    <a:pt x="0" y="110"/>
                  </a:lnTo>
                  <a:cubicBezTo>
                    <a:pt x="1722" y="1000"/>
                    <a:pt x="3048" y="2568"/>
                    <a:pt x="3638" y="4412"/>
                  </a:cubicBezTo>
                  <a:cubicBezTo>
                    <a:pt x="4229" y="6257"/>
                    <a:pt x="4062" y="8304"/>
                    <a:pt x="3180" y="10028"/>
                  </a:cubicBezTo>
                  <a:lnTo>
                    <a:pt x="3290" y="10084"/>
                  </a:lnTo>
                  <a:cubicBezTo>
                    <a:pt x="4187" y="8331"/>
                    <a:pt x="4358" y="6251"/>
                    <a:pt x="3756" y="4374"/>
                  </a:cubicBezTo>
                  <a:cubicBezTo>
                    <a:pt x="3154" y="2499"/>
                    <a:pt x="1806" y="904"/>
                    <a:pt x="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63"/>
            <p:cNvSpPr/>
            <p:nvPr/>
          </p:nvSpPr>
          <p:spPr>
            <a:xfrm>
              <a:off x="1426287" y="176405"/>
              <a:ext cx="1257333" cy="927307"/>
            </a:xfrm>
            <a:custGeom>
              <a:rect b="b" l="l" r="r" t="t"/>
              <a:pathLst>
                <a:path extrusionOk="0" h="13179" w="17870">
                  <a:moveTo>
                    <a:pt x="14671" y="0"/>
                  </a:moveTo>
                  <a:cubicBezTo>
                    <a:pt x="14405" y="0"/>
                    <a:pt x="14106" y="33"/>
                    <a:pt x="13770" y="104"/>
                  </a:cubicBezTo>
                  <a:cubicBezTo>
                    <a:pt x="12200" y="440"/>
                    <a:pt x="11234" y="505"/>
                    <a:pt x="10450" y="505"/>
                  </a:cubicBezTo>
                  <a:cubicBezTo>
                    <a:pt x="9952" y="505"/>
                    <a:pt x="9527" y="479"/>
                    <a:pt x="9067" y="479"/>
                  </a:cubicBezTo>
                  <a:cubicBezTo>
                    <a:pt x="8705" y="479"/>
                    <a:pt x="8321" y="495"/>
                    <a:pt x="7863" y="553"/>
                  </a:cubicBezTo>
                  <a:cubicBezTo>
                    <a:pt x="5905" y="802"/>
                    <a:pt x="4364" y="3147"/>
                    <a:pt x="4364" y="3147"/>
                  </a:cubicBezTo>
                  <a:cubicBezTo>
                    <a:pt x="0" y="6381"/>
                    <a:pt x="2079" y="11841"/>
                    <a:pt x="2670" y="12472"/>
                  </a:cubicBezTo>
                  <a:cubicBezTo>
                    <a:pt x="3164" y="12999"/>
                    <a:pt x="3501" y="13178"/>
                    <a:pt x="3731" y="13178"/>
                  </a:cubicBezTo>
                  <a:cubicBezTo>
                    <a:pt x="4223" y="13178"/>
                    <a:pt x="4226" y="12358"/>
                    <a:pt x="4226" y="12358"/>
                  </a:cubicBezTo>
                  <a:cubicBezTo>
                    <a:pt x="4226" y="12358"/>
                    <a:pt x="6402" y="9536"/>
                    <a:pt x="6600" y="7183"/>
                  </a:cubicBezTo>
                  <a:cubicBezTo>
                    <a:pt x="6600" y="7183"/>
                    <a:pt x="8625" y="7911"/>
                    <a:pt x="11019" y="7911"/>
                  </a:cubicBezTo>
                  <a:cubicBezTo>
                    <a:pt x="12915" y="7911"/>
                    <a:pt x="15042" y="7454"/>
                    <a:pt x="16579" y="5818"/>
                  </a:cubicBezTo>
                  <a:cubicBezTo>
                    <a:pt x="17293" y="5058"/>
                    <a:pt x="17869" y="2824"/>
                    <a:pt x="16761" y="2594"/>
                  </a:cubicBezTo>
                  <a:cubicBezTo>
                    <a:pt x="16761" y="2594"/>
                    <a:pt x="17051" y="0"/>
                    <a:pt x="146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63"/>
            <p:cNvSpPr/>
            <p:nvPr/>
          </p:nvSpPr>
          <p:spPr>
            <a:xfrm>
              <a:off x="1509312" y="407475"/>
              <a:ext cx="249567" cy="673791"/>
            </a:xfrm>
            <a:custGeom>
              <a:rect b="b" l="l" r="r" t="t"/>
              <a:pathLst>
                <a:path extrusionOk="0" h="9576" w="3547">
                  <a:moveTo>
                    <a:pt x="3491" y="0"/>
                  </a:moveTo>
                  <a:cubicBezTo>
                    <a:pt x="2058" y="732"/>
                    <a:pt x="961" y="2034"/>
                    <a:pt x="481" y="3570"/>
                  </a:cubicBezTo>
                  <a:cubicBezTo>
                    <a:pt x="1" y="5108"/>
                    <a:pt x="163" y="6801"/>
                    <a:pt x="925" y="8220"/>
                  </a:cubicBezTo>
                  <a:cubicBezTo>
                    <a:pt x="1303" y="8929"/>
                    <a:pt x="1766" y="9384"/>
                    <a:pt x="2296" y="9576"/>
                  </a:cubicBezTo>
                  <a:lnTo>
                    <a:pt x="2338" y="9458"/>
                  </a:lnTo>
                  <a:cubicBezTo>
                    <a:pt x="1838" y="9278"/>
                    <a:pt x="1398" y="8841"/>
                    <a:pt x="1033" y="8161"/>
                  </a:cubicBezTo>
                  <a:cubicBezTo>
                    <a:pt x="286" y="6773"/>
                    <a:pt x="128" y="5113"/>
                    <a:pt x="598" y="3607"/>
                  </a:cubicBezTo>
                  <a:cubicBezTo>
                    <a:pt x="1068" y="2102"/>
                    <a:pt x="2143" y="828"/>
                    <a:pt x="3547" y="110"/>
                  </a:cubicBezTo>
                  <a:lnTo>
                    <a:pt x="34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63"/>
            <p:cNvSpPr/>
            <p:nvPr/>
          </p:nvSpPr>
          <p:spPr>
            <a:xfrm>
              <a:off x="1644263" y="308264"/>
              <a:ext cx="120597" cy="120672"/>
            </a:xfrm>
            <a:custGeom>
              <a:rect b="b" l="l" r="r" t="t"/>
              <a:pathLst>
                <a:path extrusionOk="0" h="1715" w="1714">
                  <a:moveTo>
                    <a:pt x="948" y="1"/>
                  </a:moveTo>
                  <a:cubicBezTo>
                    <a:pt x="937" y="1"/>
                    <a:pt x="925" y="2"/>
                    <a:pt x="914" y="5"/>
                  </a:cubicBezTo>
                  <a:cubicBezTo>
                    <a:pt x="846" y="22"/>
                    <a:pt x="803" y="91"/>
                    <a:pt x="796" y="159"/>
                  </a:cubicBezTo>
                  <a:cubicBezTo>
                    <a:pt x="787" y="227"/>
                    <a:pt x="807" y="297"/>
                    <a:pt x="827" y="363"/>
                  </a:cubicBezTo>
                  <a:cubicBezTo>
                    <a:pt x="901" y="623"/>
                    <a:pt x="976" y="882"/>
                    <a:pt x="1053" y="1141"/>
                  </a:cubicBezTo>
                  <a:cubicBezTo>
                    <a:pt x="908" y="951"/>
                    <a:pt x="665" y="614"/>
                    <a:pt x="466" y="614"/>
                  </a:cubicBezTo>
                  <a:cubicBezTo>
                    <a:pt x="425" y="614"/>
                    <a:pt x="385" y="629"/>
                    <a:pt x="348" y="664"/>
                  </a:cubicBezTo>
                  <a:cubicBezTo>
                    <a:pt x="0" y="987"/>
                    <a:pt x="780" y="1535"/>
                    <a:pt x="1219" y="1715"/>
                  </a:cubicBezTo>
                  <a:lnTo>
                    <a:pt x="1713" y="1501"/>
                  </a:lnTo>
                  <a:cubicBezTo>
                    <a:pt x="1617" y="1024"/>
                    <a:pt x="1426" y="566"/>
                    <a:pt x="1158" y="159"/>
                  </a:cubicBezTo>
                  <a:cubicBezTo>
                    <a:pt x="1108" y="84"/>
                    <a:pt x="1035" y="1"/>
                    <a:pt x="9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63"/>
            <p:cNvSpPr/>
            <p:nvPr/>
          </p:nvSpPr>
          <p:spPr>
            <a:xfrm>
              <a:off x="2621352" y="940753"/>
              <a:ext cx="275108" cy="297000"/>
            </a:xfrm>
            <a:custGeom>
              <a:rect b="b" l="l" r="r" t="t"/>
              <a:pathLst>
                <a:path extrusionOk="0" h="4221" w="3910">
                  <a:moveTo>
                    <a:pt x="1687" y="1"/>
                  </a:moveTo>
                  <a:cubicBezTo>
                    <a:pt x="884" y="1"/>
                    <a:pt x="151" y="281"/>
                    <a:pt x="151" y="281"/>
                  </a:cubicBezTo>
                  <a:cubicBezTo>
                    <a:pt x="151" y="281"/>
                    <a:pt x="0" y="2451"/>
                    <a:pt x="201" y="3136"/>
                  </a:cubicBezTo>
                  <a:cubicBezTo>
                    <a:pt x="415" y="3864"/>
                    <a:pt x="1055" y="4220"/>
                    <a:pt x="1732" y="4220"/>
                  </a:cubicBezTo>
                  <a:cubicBezTo>
                    <a:pt x="2777" y="4220"/>
                    <a:pt x="3910" y="3373"/>
                    <a:pt x="3706" y="1742"/>
                  </a:cubicBezTo>
                  <a:cubicBezTo>
                    <a:pt x="3530" y="336"/>
                    <a:pt x="2566" y="1"/>
                    <a:pt x="1687" y="1"/>
                  </a:cubicBezTo>
                  <a:close/>
                </a:path>
              </a:pathLst>
            </a:custGeom>
            <a:solidFill>
              <a:srgbClr val="B676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63"/>
            <p:cNvSpPr/>
            <p:nvPr/>
          </p:nvSpPr>
          <p:spPr>
            <a:xfrm>
              <a:off x="2646611" y="996761"/>
              <a:ext cx="204466" cy="170840"/>
            </a:xfrm>
            <a:custGeom>
              <a:rect b="b" l="l" r="r" t="t"/>
              <a:pathLst>
                <a:path extrusionOk="0" h="2428" w="2906">
                  <a:moveTo>
                    <a:pt x="1777" y="1"/>
                  </a:moveTo>
                  <a:cubicBezTo>
                    <a:pt x="1493" y="1"/>
                    <a:pt x="1210" y="109"/>
                    <a:pt x="935" y="323"/>
                  </a:cubicBezTo>
                  <a:cubicBezTo>
                    <a:pt x="0" y="1051"/>
                    <a:pt x="717" y="2387"/>
                    <a:pt x="726" y="2399"/>
                  </a:cubicBezTo>
                  <a:cubicBezTo>
                    <a:pt x="733" y="2417"/>
                    <a:pt x="752" y="2428"/>
                    <a:pt x="771" y="2428"/>
                  </a:cubicBezTo>
                  <a:cubicBezTo>
                    <a:pt x="772" y="2428"/>
                    <a:pt x="774" y="2427"/>
                    <a:pt x="776" y="2427"/>
                  </a:cubicBezTo>
                  <a:cubicBezTo>
                    <a:pt x="784" y="2427"/>
                    <a:pt x="792" y="2424"/>
                    <a:pt x="799" y="2420"/>
                  </a:cubicBezTo>
                  <a:cubicBezTo>
                    <a:pt x="825" y="2406"/>
                    <a:pt x="835" y="2373"/>
                    <a:pt x="821" y="2347"/>
                  </a:cubicBezTo>
                  <a:cubicBezTo>
                    <a:pt x="814" y="2334"/>
                    <a:pt x="140" y="1079"/>
                    <a:pt x="1000" y="408"/>
                  </a:cubicBezTo>
                  <a:cubicBezTo>
                    <a:pt x="1257" y="209"/>
                    <a:pt x="1517" y="108"/>
                    <a:pt x="1777" y="108"/>
                  </a:cubicBezTo>
                  <a:cubicBezTo>
                    <a:pt x="1824" y="108"/>
                    <a:pt x="1871" y="112"/>
                    <a:pt x="1918" y="118"/>
                  </a:cubicBezTo>
                  <a:cubicBezTo>
                    <a:pt x="2446" y="193"/>
                    <a:pt x="2796" y="666"/>
                    <a:pt x="2800" y="671"/>
                  </a:cubicBezTo>
                  <a:cubicBezTo>
                    <a:pt x="2811" y="686"/>
                    <a:pt x="2827" y="694"/>
                    <a:pt x="2844" y="694"/>
                  </a:cubicBezTo>
                  <a:cubicBezTo>
                    <a:pt x="2855" y="694"/>
                    <a:pt x="2866" y="691"/>
                    <a:pt x="2876" y="683"/>
                  </a:cubicBezTo>
                  <a:cubicBezTo>
                    <a:pt x="2900" y="666"/>
                    <a:pt x="2905" y="633"/>
                    <a:pt x="2888" y="608"/>
                  </a:cubicBezTo>
                  <a:cubicBezTo>
                    <a:pt x="2872" y="587"/>
                    <a:pt x="2508" y="92"/>
                    <a:pt x="1934" y="12"/>
                  </a:cubicBezTo>
                  <a:cubicBezTo>
                    <a:pt x="1881" y="4"/>
                    <a:pt x="1829" y="1"/>
                    <a:pt x="1777" y="1"/>
                  </a:cubicBezTo>
                  <a:close/>
                </a:path>
              </a:pathLst>
            </a:custGeom>
            <a:solidFill>
              <a:srgbClr val="6839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63"/>
            <p:cNvSpPr/>
            <p:nvPr/>
          </p:nvSpPr>
          <p:spPr>
            <a:xfrm>
              <a:off x="2677921" y="1062550"/>
              <a:ext cx="115601" cy="31663"/>
            </a:xfrm>
            <a:custGeom>
              <a:rect b="b" l="l" r="r" t="t"/>
              <a:pathLst>
                <a:path extrusionOk="0" h="450" w="1643">
                  <a:moveTo>
                    <a:pt x="800" y="1"/>
                  </a:moveTo>
                  <a:cubicBezTo>
                    <a:pt x="538" y="1"/>
                    <a:pt x="255" y="86"/>
                    <a:pt x="19" y="360"/>
                  </a:cubicBezTo>
                  <a:cubicBezTo>
                    <a:pt x="0" y="382"/>
                    <a:pt x="2" y="416"/>
                    <a:pt x="24" y="436"/>
                  </a:cubicBezTo>
                  <a:cubicBezTo>
                    <a:pt x="34" y="445"/>
                    <a:pt x="47" y="449"/>
                    <a:pt x="60" y="449"/>
                  </a:cubicBezTo>
                  <a:cubicBezTo>
                    <a:pt x="75" y="449"/>
                    <a:pt x="90" y="443"/>
                    <a:pt x="101" y="431"/>
                  </a:cubicBezTo>
                  <a:cubicBezTo>
                    <a:pt x="311" y="187"/>
                    <a:pt x="565" y="110"/>
                    <a:pt x="802" y="110"/>
                  </a:cubicBezTo>
                  <a:cubicBezTo>
                    <a:pt x="1198" y="110"/>
                    <a:pt x="1545" y="326"/>
                    <a:pt x="1551" y="329"/>
                  </a:cubicBezTo>
                  <a:cubicBezTo>
                    <a:pt x="1563" y="334"/>
                    <a:pt x="1574" y="336"/>
                    <a:pt x="1586" y="336"/>
                  </a:cubicBezTo>
                  <a:cubicBezTo>
                    <a:pt x="1602" y="335"/>
                    <a:pt x="1618" y="325"/>
                    <a:pt x="1626" y="311"/>
                  </a:cubicBezTo>
                  <a:cubicBezTo>
                    <a:pt x="1642" y="287"/>
                    <a:pt x="1636" y="252"/>
                    <a:pt x="1610" y="236"/>
                  </a:cubicBezTo>
                  <a:cubicBezTo>
                    <a:pt x="1604" y="233"/>
                    <a:pt x="1231" y="1"/>
                    <a:pt x="800" y="1"/>
                  </a:cubicBezTo>
                  <a:close/>
                </a:path>
              </a:pathLst>
            </a:custGeom>
            <a:solidFill>
              <a:srgbClr val="6839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63"/>
            <p:cNvSpPr/>
            <p:nvPr/>
          </p:nvSpPr>
          <p:spPr>
            <a:xfrm>
              <a:off x="1581079" y="1015266"/>
              <a:ext cx="262654" cy="298267"/>
            </a:xfrm>
            <a:custGeom>
              <a:rect b="b" l="l" r="r" t="t"/>
              <a:pathLst>
                <a:path extrusionOk="0" h="4239" w="3733">
                  <a:moveTo>
                    <a:pt x="1885" y="1"/>
                  </a:moveTo>
                  <a:cubicBezTo>
                    <a:pt x="1093" y="1"/>
                    <a:pt x="0" y="313"/>
                    <a:pt x="40" y="2047"/>
                  </a:cubicBezTo>
                  <a:cubicBezTo>
                    <a:pt x="76" y="3542"/>
                    <a:pt x="1173" y="4238"/>
                    <a:pt x="2159" y="4238"/>
                  </a:cubicBezTo>
                  <a:cubicBezTo>
                    <a:pt x="2962" y="4238"/>
                    <a:pt x="3691" y="3777"/>
                    <a:pt x="3714" y="2911"/>
                  </a:cubicBezTo>
                  <a:cubicBezTo>
                    <a:pt x="3733" y="2162"/>
                    <a:pt x="2680" y="99"/>
                    <a:pt x="2680" y="99"/>
                  </a:cubicBezTo>
                  <a:cubicBezTo>
                    <a:pt x="2680" y="99"/>
                    <a:pt x="2330" y="1"/>
                    <a:pt x="1885" y="1"/>
                  </a:cubicBezTo>
                  <a:close/>
                </a:path>
              </a:pathLst>
            </a:custGeom>
            <a:solidFill>
              <a:srgbClr val="B676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63"/>
            <p:cNvSpPr/>
            <p:nvPr/>
          </p:nvSpPr>
          <p:spPr>
            <a:xfrm>
              <a:off x="1868148" y="816915"/>
              <a:ext cx="210799" cy="123486"/>
            </a:xfrm>
            <a:custGeom>
              <a:rect b="b" l="l" r="r" t="t"/>
              <a:pathLst>
                <a:path extrusionOk="0" h="1755" w="2996">
                  <a:moveTo>
                    <a:pt x="2361" y="1"/>
                  </a:moveTo>
                  <a:cubicBezTo>
                    <a:pt x="2093" y="1"/>
                    <a:pt x="1698" y="139"/>
                    <a:pt x="1095" y="515"/>
                  </a:cubicBezTo>
                  <a:cubicBezTo>
                    <a:pt x="0" y="1197"/>
                    <a:pt x="574" y="1636"/>
                    <a:pt x="574" y="1636"/>
                  </a:cubicBezTo>
                  <a:cubicBezTo>
                    <a:pt x="674" y="1717"/>
                    <a:pt x="795" y="1755"/>
                    <a:pt x="936" y="1755"/>
                  </a:cubicBezTo>
                  <a:cubicBezTo>
                    <a:pt x="1237" y="1755"/>
                    <a:pt x="1634" y="1582"/>
                    <a:pt x="2141" y="1280"/>
                  </a:cubicBezTo>
                  <a:cubicBezTo>
                    <a:pt x="2763" y="909"/>
                    <a:pt x="2995" y="481"/>
                    <a:pt x="2805" y="220"/>
                  </a:cubicBezTo>
                  <a:cubicBezTo>
                    <a:pt x="2712" y="92"/>
                    <a:pt x="2579" y="1"/>
                    <a:pt x="23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63"/>
            <p:cNvSpPr/>
            <p:nvPr/>
          </p:nvSpPr>
          <p:spPr>
            <a:xfrm>
              <a:off x="1992685" y="1004853"/>
              <a:ext cx="80844" cy="94145"/>
            </a:xfrm>
            <a:custGeom>
              <a:rect b="b" l="l" r="r" t="t"/>
              <a:pathLst>
                <a:path extrusionOk="0" h="1338" w="1149">
                  <a:moveTo>
                    <a:pt x="559" y="1"/>
                  </a:moveTo>
                  <a:cubicBezTo>
                    <a:pt x="548" y="1"/>
                    <a:pt x="537" y="1"/>
                    <a:pt x="526" y="2"/>
                  </a:cubicBezTo>
                  <a:cubicBezTo>
                    <a:pt x="224" y="24"/>
                    <a:pt x="1" y="341"/>
                    <a:pt x="28" y="710"/>
                  </a:cubicBezTo>
                  <a:cubicBezTo>
                    <a:pt x="55" y="1064"/>
                    <a:pt x="304" y="1337"/>
                    <a:pt x="592" y="1337"/>
                  </a:cubicBezTo>
                  <a:cubicBezTo>
                    <a:pt x="603" y="1337"/>
                    <a:pt x="614" y="1337"/>
                    <a:pt x="625" y="1336"/>
                  </a:cubicBezTo>
                  <a:cubicBezTo>
                    <a:pt x="925" y="1313"/>
                    <a:pt x="1149" y="997"/>
                    <a:pt x="1122" y="629"/>
                  </a:cubicBezTo>
                  <a:cubicBezTo>
                    <a:pt x="1096" y="275"/>
                    <a:pt x="846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63"/>
            <p:cNvSpPr/>
            <p:nvPr/>
          </p:nvSpPr>
          <p:spPr>
            <a:xfrm>
              <a:off x="2382269" y="787503"/>
              <a:ext cx="215794" cy="108780"/>
            </a:xfrm>
            <a:custGeom>
              <a:rect b="b" l="l" r="r" t="t"/>
              <a:pathLst>
                <a:path extrusionOk="0" h="1546" w="3067">
                  <a:moveTo>
                    <a:pt x="694" y="1"/>
                  </a:moveTo>
                  <a:cubicBezTo>
                    <a:pt x="389" y="1"/>
                    <a:pt x="236" y="125"/>
                    <a:pt x="149" y="292"/>
                  </a:cubicBezTo>
                  <a:cubicBezTo>
                    <a:pt x="0" y="577"/>
                    <a:pt x="292" y="967"/>
                    <a:pt x="962" y="1242"/>
                  </a:cubicBezTo>
                  <a:cubicBezTo>
                    <a:pt x="1430" y="1435"/>
                    <a:pt x="1804" y="1546"/>
                    <a:pt x="2088" y="1546"/>
                  </a:cubicBezTo>
                  <a:cubicBezTo>
                    <a:pt x="2292" y="1546"/>
                    <a:pt x="2450" y="1489"/>
                    <a:pt x="2564" y="1365"/>
                  </a:cubicBezTo>
                  <a:cubicBezTo>
                    <a:pt x="2564" y="1365"/>
                    <a:pt x="3066" y="847"/>
                    <a:pt x="1885" y="332"/>
                  </a:cubicBezTo>
                  <a:cubicBezTo>
                    <a:pt x="1336" y="94"/>
                    <a:pt x="958" y="1"/>
                    <a:pt x="6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63"/>
            <p:cNvSpPr/>
            <p:nvPr/>
          </p:nvSpPr>
          <p:spPr>
            <a:xfrm>
              <a:off x="2399859" y="974738"/>
              <a:ext cx="80773" cy="94145"/>
            </a:xfrm>
            <a:custGeom>
              <a:rect b="b" l="l" r="r" t="t"/>
              <a:pathLst>
                <a:path extrusionOk="0" h="1338" w="1148">
                  <a:moveTo>
                    <a:pt x="557" y="1"/>
                  </a:moveTo>
                  <a:cubicBezTo>
                    <a:pt x="546" y="1"/>
                    <a:pt x="535" y="1"/>
                    <a:pt x="524" y="2"/>
                  </a:cubicBezTo>
                  <a:cubicBezTo>
                    <a:pt x="222" y="24"/>
                    <a:pt x="1" y="341"/>
                    <a:pt x="27" y="710"/>
                  </a:cubicBezTo>
                  <a:cubicBezTo>
                    <a:pt x="53" y="1064"/>
                    <a:pt x="301" y="1337"/>
                    <a:pt x="590" y="1337"/>
                  </a:cubicBezTo>
                  <a:cubicBezTo>
                    <a:pt x="601" y="1337"/>
                    <a:pt x="612" y="1337"/>
                    <a:pt x="623" y="1336"/>
                  </a:cubicBezTo>
                  <a:cubicBezTo>
                    <a:pt x="925" y="1313"/>
                    <a:pt x="1147" y="997"/>
                    <a:pt x="1120" y="629"/>
                  </a:cubicBezTo>
                  <a:cubicBezTo>
                    <a:pt x="1094" y="274"/>
                    <a:pt x="846" y="1"/>
                    <a:pt x="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63"/>
            <p:cNvSpPr/>
            <p:nvPr/>
          </p:nvSpPr>
          <p:spPr>
            <a:xfrm>
              <a:off x="1611475" y="1076552"/>
              <a:ext cx="206507" cy="159441"/>
            </a:xfrm>
            <a:custGeom>
              <a:rect b="b" l="l" r="r" t="t"/>
              <a:pathLst>
                <a:path extrusionOk="0" h="2266" w="2935">
                  <a:moveTo>
                    <a:pt x="1189" y="0"/>
                  </a:moveTo>
                  <a:cubicBezTo>
                    <a:pt x="1080" y="0"/>
                    <a:pt x="973" y="16"/>
                    <a:pt x="868" y="47"/>
                  </a:cubicBezTo>
                  <a:cubicBezTo>
                    <a:pt x="313" y="213"/>
                    <a:pt x="26" y="754"/>
                    <a:pt x="14" y="778"/>
                  </a:cubicBezTo>
                  <a:cubicBezTo>
                    <a:pt x="1" y="804"/>
                    <a:pt x="11" y="836"/>
                    <a:pt x="37" y="851"/>
                  </a:cubicBezTo>
                  <a:cubicBezTo>
                    <a:pt x="45" y="854"/>
                    <a:pt x="53" y="856"/>
                    <a:pt x="61" y="856"/>
                  </a:cubicBezTo>
                  <a:cubicBezTo>
                    <a:pt x="80" y="856"/>
                    <a:pt x="100" y="845"/>
                    <a:pt x="110" y="827"/>
                  </a:cubicBezTo>
                  <a:cubicBezTo>
                    <a:pt x="113" y="821"/>
                    <a:pt x="390" y="303"/>
                    <a:pt x="902" y="151"/>
                  </a:cubicBezTo>
                  <a:cubicBezTo>
                    <a:pt x="996" y="123"/>
                    <a:pt x="1092" y="109"/>
                    <a:pt x="1191" y="109"/>
                  </a:cubicBezTo>
                  <a:cubicBezTo>
                    <a:pt x="1402" y="109"/>
                    <a:pt x="1624" y="174"/>
                    <a:pt x="1852" y="303"/>
                  </a:cubicBezTo>
                  <a:cubicBezTo>
                    <a:pt x="2802" y="839"/>
                    <a:pt x="2321" y="2181"/>
                    <a:pt x="2316" y="2193"/>
                  </a:cubicBezTo>
                  <a:cubicBezTo>
                    <a:pt x="2306" y="2220"/>
                    <a:pt x="2319" y="2252"/>
                    <a:pt x="2348" y="2262"/>
                  </a:cubicBezTo>
                  <a:cubicBezTo>
                    <a:pt x="2355" y="2265"/>
                    <a:pt x="2363" y="2265"/>
                    <a:pt x="2370" y="2265"/>
                  </a:cubicBezTo>
                  <a:cubicBezTo>
                    <a:pt x="2391" y="2264"/>
                    <a:pt x="2410" y="2251"/>
                    <a:pt x="2416" y="2231"/>
                  </a:cubicBezTo>
                  <a:cubicBezTo>
                    <a:pt x="2422" y="2216"/>
                    <a:pt x="2934" y="790"/>
                    <a:pt x="1904" y="209"/>
                  </a:cubicBezTo>
                  <a:cubicBezTo>
                    <a:pt x="1659" y="70"/>
                    <a:pt x="1420" y="0"/>
                    <a:pt x="1189" y="0"/>
                  </a:cubicBezTo>
                  <a:close/>
                </a:path>
              </a:pathLst>
            </a:custGeom>
            <a:solidFill>
              <a:srgbClr val="6839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63"/>
            <p:cNvSpPr/>
            <p:nvPr/>
          </p:nvSpPr>
          <p:spPr>
            <a:xfrm>
              <a:off x="1674306" y="1135938"/>
              <a:ext cx="115461" cy="32437"/>
            </a:xfrm>
            <a:custGeom>
              <a:rect b="b" l="l" r="r" t="t"/>
              <a:pathLst>
                <a:path extrusionOk="0" h="461" w="1641">
                  <a:moveTo>
                    <a:pt x="956" y="0"/>
                  </a:moveTo>
                  <a:cubicBezTo>
                    <a:pt x="454" y="0"/>
                    <a:pt x="30" y="360"/>
                    <a:pt x="25" y="366"/>
                  </a:cubicBezTo>
                  <a:cubicBezTo>
                    <a:pt x="3" y="385"/>
                    <a:pt x="0" y="420"/>
                    <a:pt x="20" y="442"/>
                  </a:cubicBezTo>
                  <a:cubicBezTo>
                    <a:pt x="31" y="455"/>
                    <a:pt x="46" y="461"/>
                    <a:pt x="62" y="461"/>
                  </a:cubicBezTo>
                  <a:cubicBezTo>
                    <a:pt x="64" y="461"/>
                    <a:pt x="65" y="461"/>
                    <a:pt x="66" y="461"/>
                  </a:cubicBezTo>
                  <a:cubicBezTo>
                    <a:pt x="78" y="461"/>
                    <a:pt x="89" y="456"/>
                    <a:pt x="95" y="447"/>
                  </a:cubicBezTo>
                  <a:cubicBezTo>
                    <a:pt x="101" y="443"/>
                    <a:pt x="494" y="110"/>
                    <a:pt x="953" y="110"/>
                  </a:cubicBezTo>
                  <a:cubicBezTo>
                    <a:pt x="1146" y="110"/>
                    <a:pt x="1351" y="169"/>
                    <a:pt x="1544" y="336"/>
                  </a:cubicBezTo>
                  <a:cubicBezTo>
                    <a:pt x="1555" y="344"/>
                    <a:pt x="1567" y="349"/>
                    <a:pt x="1580" y="349"/>
                  </a:cubicBezTo>
                  <a:cubicBezTo>
                    <a:pt x="1595" y="349"/>
                    <a:pt x="1611" y="342"/>
                    <a:pt x="1621" y="330"/>
                  </a:cubicBezTo>
                  <a:cubicBezTo>
                    <a:pt x="1640" y="306"/>
                    <a:pt x="1638" y="273"/>
                    <a:pt x="1616" y="253"/>
                  </a:cubicBezTo>
                  <a:cubicBezTo>
                    <a:pt x="1400" y="66"/>
                    <a:pt x="1171" y="0"/>
                    <a:pt x="956" y="0"/>
                  </a:cubicBezTo>
                  <a:close/>
                </a:path>
              </a:pathLst>
            </a:custGeom>
            <a:solidFill>
              <a:srgbClr val="6839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63"/>
            <p:cNvSpPr/>
            <p:nvPr/>
          </p:nvSpPr>
          <p:spPr>
            <a:xfrm>
              <a:off x="2179773" y="741697"/>
              <a:ext cx="163024" cy="386009"/>
            </a:xfrm>
            <a:custGeom>
              <a:rect b="b" l="l" r="r" t="t"/>
              <a:pathLst>
                <a:path extrusionOk="0" h="5486" w="2317">
                  <a:moveTo>
                    <a:pt x="56" y="1"/>
                  </a:moveTo>
                  <a:cubicBezTo>
                    <a:pt x="25" y="2"/>
                    <a:pt x="0" y="26"/>
                    <a:pt x="0" y="56"/>
                  </a:cubicBezTo>
                  <a:cubicBezTo>
                    <a:pt x="2" y="409"/>
                    <a:pt x="18" y="3527"/>
                    <a:pt x="295" y="3902"/>
                  </a:cubicBezTo>
                  <a:cubicBezTo>
                    <a:pt x="374" y="4009"/>
                    <a:pt x="499" y="4101"/>
                    <a:pt x="692" y="4101"/>
                  </a:cubicBezTo>
                  <a:cubicBezTo>
                    <a:pt x="866" y="4101"/>
                    <a:pt x="1095" y="4026"/>
                    <a:pt x="1396" y="3820"/>
                  </a:cubicBezTo>
                  <a:cubicBezTo>
                    <a:pt x="1409" y="3812"/>
                    <a:pt x="1418" y="3806"/>
                    <a:pt x="1423" y="3802"/>
                  </a:cubicBezTo>
                  <a:cubicBezTo>
                    <a:pt x="1517" y="3744"/>
                    <a:pt x="1606" y="3715"/>
                    <a:pt x="1688" y="3715"/>
                  </a:cubicBezTo>
                  <a:cubicBezTo>
                    <a:pt x="1766" y="3715"/>
                    <a:pt x="1838" y="3742"/>
                    <a:pt x="1902" y="3795"/>
                  </a:cubicBezTo>
                  <a:cubicBezTo>
                    <a:pt x="2118" y="3978"/>
                    <a:pt x="2200" y="4431"/>
                    <a:pt x="2071" y="4746"/>
                  </a:cubicBezTo>
                  <a:cubicBezTo>
                    <a:pt x="1909" y="5148"/>
                    <a:pt x="1490" y="5381"/>
                    <a:pt x="1486" y="5383"/>
                  </a:cubicBezTo>
                  <a:cubicBezTo>
                    <a:pt x="1459" y="5398"/>
                    <a:pt x="1449" y="5430"/>
                    <a:pt x="1464" y="5456"/>
                  </a:cubicBezTo>
                  <a:cubicBezTo>
                    <a:pt x="1475" y="5475"/>
                    <a:pt x="1493" y="5486"/>
                    <a:pt x="1513" y="5486"/>
                  </a:cubicBezTo>
                  <a:cubicBezTo>
                    <a:pt x="1514" y="5486"/>
                    <a:pt x="1515" y="5486"/>
                    <a:pt x="1516" y="5485"/>
                  </a:cubicBezTo>
                  <a:cubicBezTo>
                    <a:pt x="1523" y="5485"/>
                    <a:pt x="1531" y="5483"/>
                    <a:pt x="1537" y="5479"/>
                  </a:cubicBezTo>
                  <a:cubicBezTo>
                    <a:pt x="1555" y="5470"/>
                    <a:pt x="1993" y="5227"/>
                    <a:pt x="2171" y="4788"/>
                  </a:cubicBezTo>
                  <a:cubicBezTo>
                    <a:pt x="2317" y="4428"/>
                    <a:pt x="2225" y="3926"/>
                    <a:pt x="1971" y="3713"/>
                  </a:cubicBezTo>
                  <a:cubicBezTo>
                    <a:pt x="1887" y="3642"/>
                    <a:pt x="1791" y="3607"/>
                    <a:pt x="1688" y="3607"/>
                  </a:cubicBezTo>
                  <a:cubicBezTo>
                    <a:pt x="1586" y="3607"/>
                    <a:pt x="1477" y="3642"/>
                    <a:pt x="1366" y="3711"/>
                  </a:cubicBezTo>
                  <a:cubicBezTo>
                    <a:pt x="1360" y="3715"/>
                    <a:pt x="1349" y="3722"/>
                    <a:pt x="1334" y="3732"/>
                  </a:cubicBezTo>
                  <a:cubicBezTo>
                    <a:pt x="1079" y="3908"/>
                    <a:pt x="865" y="3995"/>
                    <a:pt x="695" y="3995"/>
                  </a:cubicBezTo>
                  <a:cubicBezTo>
                    <a:pt x="564" y="3995"/>
                    <a:pt x="459" y="3942"/>
                    <a:pt x="381" y="3837"/>
                  </a:cubicBezTo>
                  <a:cubicBezTo>
                    <a:pt x="166" y="3544"/>
                    <a:pt x="113" y="1008"/>
                    <a:pt x="111" y="56"/>
                  </a:cubicBezTo>
                  <a:cubicBezTo>
                    <a:pt x="111" y="26"/>
                    <a:pt x="86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63"/>
            <p:cNvSpPr/>
            <p:nvPr/>
          </p:nvSpPr>
          <p:spPr>
            <a:xfrm>
              <a:off x="2812942" y="2088295"/>
              <a:ext cx="49533" cy="628056"/>
            </a:xfrm>
            <a:custGeom>
              <a:rect b="b" l="l" r="r" t="t"/>
              <a:pathLst>
                <a:path extrusionOk="0" h="8926" w="704">
                  <a:moveTo>
                    <a:pt x="61" y="0"/>
                  </a:moveTo>
                  <a:cubicBezTo>
                    <a:pt x="59" y="0"/>
                    <a:pt x="57" y="0"/>
                    <a:pt x="55" y="1"/>
                  </a:cubicBezTo>
                  <a:cubicBezTo>
                    <a:pt x="24" y="2"/>
                    <a:pt x="1" y="29"/>
                    <a:pt x="3" y="59"/>
                  </a:cubicBezTo>
                  <a:cubicBezTo>
                    <a:pt x="7" y="116"/>
                    <a:pt x="397" y="5770"/>
                    <a:pt x="592" y="8874"/>
                  </a:cubicBezTo>
                  <a:cubicBezTo>
                    <a:pt x="593" y="8904"/>
                    <a:pt x="618" y="8926"/>
                    <a:pt x="646" y="8926"/>
                  </a:cubicBezTo>
                  <a:lnTo>
                    <a:pt x="650" y="8926"/>
                  </a:lnTo>
                  <a:cubicBezTo>
                    <a:pt x="681" y="8925"/>
                    <a:pt x="703" y="8897"/>
                    <a:pt x="702" y="8867"/>
                  </a:cubicBezTo>
                  <a:cubicBezTo>
                    <a:pt x="508" y="5763"/>
                    <a:pt x="118" y="109"/>
                    <a:pt x="114" y="53"/>
                  </a:cubicBezTo>
                  <a:cubicBezTo>
                    <a:pt x="113" y="23"/>
                    <a:pt x="89" y="0"/>
                    <a:pt x="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63"/>
            <p:cNvSpPr/>
            <p:nvPr/>
          </p:nvSpPr>
          <p:spPr>
            <a:xfrm>
              <a:off x="2874507" y="1737256"/>
              <a:ext cx="198204" cy="307414"/>
            </a:xfrm>
            <a:custGeom>
              <a:rect b="b" l="l" r="r" t="t"/>
              <a:pathLst>
                <a:path extrusionOk="0" h="4369" w="2817">
                  <a:moveTo>
                    <a:pt x="2752" y="1"/>
                  </a:moveTo>
                  <a:cubicBezTo>
                    <a:pt x="2733" y="1"/>
                    <a:pt x="2715" y="10"/>
                    <a:pt x="2705" y="27"/>
                  </a:cubicBezTo>
                  <a:cubicBezTo>
                    <a:pt x="2692" y="52"/>
                    <a:pt x="1162" y="2460"/>
                    <a:pt x="17" y="4282"/>
                  </a:cubicBezTo>
                  <a:cubicBezTo>
                    <a:pt x="1" y="4308"/>
                    <a:pt x="9" y="4343"/>
                    <a:pt x="35" y="4359"/>
                  </a:cubicBezTo>
                  <a:cubicBezTo>
                    <a:pt x="44" y="4365"/>
                    <a:pt x="55" y="4368"/>
                    <a:pt x="65" y="4368"/>
                  </a:cubicBezTo>
                  <a:cubicBezTo>
                    <a:pt x="83" y="4368"/>
                    <a:pt x="102" y="4359"/>
                    <a:pt x="112" y="4342"/>
                  </a:cubicBezTo>
                  <a:cubicBezTo>
                    <a:pt x="1256" y="2521"/>
                    <a:pt x="2785" y="111"/>
                    <a:pt x="2800" y="87"/>
                  </a:cubicBezTo>
                  <a:cubicBezTo>
                    <a:pt x="2817" y="61"/>
                    <a:pt x="2809" y="27"/>
                    <a:pt x="2783" y="10"/>
                  </a:cubicBezTo>
                  <a:cubicBezTo>
                    <a:pt x="2773" y="4"/>
                    <a:pt x="2762" y="1"/>
                    <a:pt x="27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63"/>
            <p:cNvSpPr/>
            <p:nvPr/>
          </p:nvSpPr>
          <p:spPr>
            <a:xfrm>
              <a:off x="2987646" y="330710"/>
              <a:ext cx="1037247" cy="756186"/>
            </a:xfrm>
            <a:custGeom>
              <a:rect b="b" l="l" r="r" t="t"/>
              <a:pathLst>
                <a:path extrusionOk="0" h="10747" w="14742">
                  <a:moveTo>
                    <a:pt x="13214" y="0"/>
                  </a:moveTo>
                  <a:cubicBezTo>
                    <a:pt x="13178" y="0"/>
                    <a:pt x="13157" y="1"/>
                    <a:pt x="13157" y="1"/>
                  </a:cubicBezTo>
                  <a:lnTo>
                    <a:pt x="1627" y="1"/>
                  </a:lnTo>
                  <a:cubicBezTo>
                    <a:pt x="918" y="1"/>
                    <a:pt x="161" y="36"/>
                    <a:pt x="161" y="1068"/>
                  </a:cubicBezTo>
                  <a:cubicBezTo>
                    <a:pt x="161" y="2099"/>
                    <a:pt x="0" y="8528"/>
                    <a:pt x="143" y="9500"/>
                  </a:cubicBezTo>
                  <a:cubicBezTo>
                    <a:pt x="261" y="10309"/>
                    <a:pt x="680" y="10701"/>
                    <a:pt x="2428" y="10736"/>
                  </a:cubicBezTo>
                  <a:cubicBezTo>
                    <a:pt x="2838" y="10743"/>
                    <a:pt x="3584" y="10746"/>
                    <a:pt x="4499" y="10746"/>
                  </a:cubicBezTo>
                  <a:cubicBezTo>
                    <a:pt x="6761" y="10746"/>
                    <a:pt x="10054" y="10729"/>
                    <a:pt x="11821" y="10729"/>
                  </a:cubicBezTo>
                  <a:cubicBezTo>
                    <a:pt x="12390" y="10729"/>
                    <a:pt x="12801" y="10731"/>
                    <a:pt x="12968" y="10736"/>
                  </a:cubicBezTo>
                  <a:cubicBezTo>
                    <a:pt x="13026" y="10737"/>
                    <a:pt x="13089" y="10739"/>
                    <a:pt x="13156" y="10739"/>
                  </a:cubicBezTo>
                  <a:cubicBezTo>
                    <a:pt x="13742" y="10739"/>
                    <a:pt x="14606" y="10627"/>
                    <a:pt x="14670" y="9531"/>
                  </a:cubicBezTo>
                  <a:cubicBezTo>
                    <a:pt x="14742" y="8289"/>
                    <a:pt x="14722" y="2357"/>
                    <a:pt x="14716" y="1238"/>
                  </a:cubicBezTo>
                  <a:cubicBezTo>
                    <a:pt x="14722" y="67"/>
                    <a:pt x="13496" y="0"/>
                    <a:pt x="132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63"/>
            <p:cNvSpPr/>
            <p:nvPr/>
          </p:nvSpPr>
          <p:spPr>
            <a:xfrm>
              <a:off x="3174452" y="1021599"/>
              <a:ext cx="216990" cy="249365"/>
            </a:xfrm>
            <a:custGeom>
              <a:rect b="b" l="l" r="r" t="t"/>
              <a:pathLst>
                <a:path extrusionOk="0" h="3544" w="3084">
                  <a:moveTo>
                    <a:pt x="3083" y="0"/>
                  </a:moveTo>
                  <a:lnTo>
                    <a:pt x="830" y="323"/>
                  </a:lnTo>
                  <a:cubicBezTo>
                    <a:pt x="830" y="323"/>
                    <a:pt x="737" y="2163"/>
                    <a:pt x="1" y="3543"/>
                  </a:cubicBezTo>
                  <a:cubicBezTo>
                    <a:pt x="1" y="3543"/>
                    <a:pt x="2347" y="3130"/>
                    <a:pt x="30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63"/>
            <p:cNvSpPr/>
            <p:nvPr/>
          </p:nvSpPr>
          <p:spPr>
            <a:xfrm>
              <a:off x="3293571" y="864691"/>
              <a:ext cx="98574" cy="96819"/>
            </a:xfrm>
            <a:custGeom>
              <a:rect b="b" l="l" r="r" t="t"/>
              <a:pathLst>
                <a:path extrusionOk="0" h="1376" w="1401">
                  <a:moveTo>
                    <a:pt x="535" y="1"/>
                  </a:moveTo>
                  <a:cubicBezTo>
                    <a:pt x="369" y="1"/>
                    <a:pt x="226" y="1"/>
                    <a:pt x="171" y="1"/>
                  </a:cubicBezTo>
                  <a:cubicBezTo>
                    <a:pt x="171" y="1"/>
                    <a:pt x="170" y="1"/>
                    <a:pt x="169" y="1"/>
                  </a:cubicBezTo>
                  <a:cubicBezTo>
                    <a:pt x="0" y="1"/>
                    <a:pt x="12" y="148"/>
                    <a:pt x="12" y="148"/>
                  </a:cubicBezTo>
                  <a:lnTo>
                    <a:pt x="12" y="1231"/>
                  </a:lnTo>
                  <a:cubicBezTo>
                    <a:pt x="12" y="1297"/>
                    <a:pt x="16" y="1368"/>
                    <a:pt x="149" y="1368"/>
                  </a:cubicBezTo>
                  <a:cubicBezTo>
                    <a:pt x="240" y="1368"/>
                    <a:pt x="654" y="1375"/>
                    <a:pt x="948" y="1375"/>
                  </a:cubicBezTo>
                  <a:cubicBezTo>
                    <a:pt x="1085" y="1375"/>
                    <a:pt x="1197" y="1374"/>
                    <a:pt x="1237" y="1369"/>
                  </a:cubicBezTo>
                  <a:cubicBezTo>
                    <a:pt x="1341" y="1357"/>
                    <a:pt x="1393" y="1319"/>
                    <a:pt x="1397" y="1154"/>
                  </a:cubicBezTo>
                  <a:cubicBezTo>
                    <a:pt x="1401" y="990"/>
                    <a:pt x="1394" y="249"/>
                    <a:pt x="1397" y="165"/>
                  </a:cubicBezTo>
                  <a:cubicBezTo>
                    <a:pt x="1399" y="111"/>
                    <a:pt x="1399" y="12"/>
                    <a:pt x="1241" y="6"/>
                  </a:cubicBezTo>
                  <a:cubicBezTo>
                    <a:pt x="1141" y="2"/>
                    <a:pt x="808" y="1"/>
                    <a:pt x="5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63"/>
            <p:cNvSpPr/>
            <p:nvPr/>
          </p:nvSpPr>
          <p:spPr>
            <a:xfrm>
              <a:off x="3293571" y="456025"/>
              <a:ext cx="98574" cy="344987"/>
            </a:xfrm>
            <a:custGeom>
              <a:rect b="b" l="l" r="r" t="t"/>
              <a:pathLst>
                <a:path extrusionOk="0" h="4903" w="1401">
                  <a:moveTo>
                    <a:pt x="610" y="1"/>
                  </a:moveTo>
                  <a:cubicBezTo>
                    <a:pt x="414" y="1"/>
                    <a:pt x="234" y="1"/>
                    <a:pt x="171" y="2"/>
                  </a:cubicBezTo>
                  <a:cubicBezTo>
                    <a:pt x="170" y="2"/>
                    <a:pt x="169" y="2"/>
                    <a:pt x="168" y="2"/>
                  </a:cubicBezTo>
                  <a:cubicBezTo>
                    <a:pt x="0" y="2"/>
                    <a:pt x="12" y="148"/>
                    <a:pt x="12" y="148"/>
                  </a:cubicBezTo>
                  <a:lnTo>
                    <a:pt x="12" y="4757"/>
                  </a:lnTo>
                  <a:cubicBezTo>
                    <a:pt x="12" y="4825"/>
                    <a:pt x="16" y="4895"/>
                    <a:pt x="149" y="4895"/>
                  </a:cubicBezTo>
                  <a:cubicBezTo>
                    <a:pt x="240" y="4895"/>
                    <a:pt x="654" y="4902"/>
                    <a:pt x="948" y="4902"/>
                  </a:cubicBezTo>
                  <a:cubicBezTo>
                    <a:pt x="1085" y="4902"/>
                    <a:pt x="1197" y="4901"/>
                    <a:pt x="1237" y="4896"/>
                  </a:cubicBezTo>
                  <a:cubicBezTo>
                    <a:pt x="1341" y="4886"/>
                    <a:pt x="1393" y="4846"/>
                    <a:pt x="1397" y="4681"/>
                  </a:cubicBezTo>
                  <a:cubicBezTo>
                    <a:pt x="1401" y="4517"/>
                    <a:pt x="1394" y="250"/>
                    <a:pt x="1397" y="165"/>
                  </a:cubicBezTo>
                  <a:cubicBezTo>
                    <a:pt x="1399" y="111"/>
                    <a:pt x="1399" y="12"/>
                    <a:pt x="1241" y="5"/>
                  </a:cubicBezTo>
                  <a:cubicBezTo>
                    <a:pt x="1150" y="2"/>
                    <a:pt x="866" y="1"/>
                    <a:pt x="6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63"/>
            <p:cNvSpPr/>
            <p:nvPr/>
          </p:nvSpPr>
          <p:spPr>
            <a:xfrm>
              <a:off x="3481784" y="456096"/>
              <a:ext cx="278203" cy="503866"/>
            </a:xfrm>
            <a:custGeom>
              <a:rect b="b" l="l" r="r" t="t"/>
              <a:pathLst>
                <a:path extrusionOk="0" h="7161" w="3954">
                  <a:moveTo>
                    <a:pt x="2054" y="0"/>
                  </a:moveTo>
                  <a:cubicBezTo>
                    <a:pt x="368" y="0"/>
                    <a:pt x="58" y="1096"/>
                    <a:pt x="8" y="1686"/>
                  </a:cubicBezTo>
                  <a:cubicBezTo>
                    <a:pt x="0" y="1834"/>
                    <a:pt x="74" y="1924"/>
                    <a:pt x="221" y="1956"/>
                  </a:cubicBezTo>
                  <a:lnTo>
                    <a:pt x="1154" y="2162"/>
                  </a:lnTo>
                  <a:cubicBezTo>
                    <a:pt x="1179" y="2167"/>
                    <a:pt x="1202" y="2169"/>
                    <a:pt x="1223" y="2169"/>
                  </a:cubicBezTo>
                  <a:cubicBezTo>
                    <a:pt x="1341" y="2169"/>
                    <a:pt x="1403" y="2094"/>
                    <a:pt x="1424" y="1956"/>
                  </a:cubicBezTo>
                  <a:cubicBezTo>
                    <a:pt x="1482" y="1621"/>
                    <a:pt x="1670" y="1408"/>
                    <a:pt x="2054" y="1408"/>
                  </a:cubicBezTo>
                  <a:cubicBezTo>
                    <a:pt x="2374" y="1408"/>
                    <a:pt x="2506" y="1704"/>
                    <a:pt x="2456" y="1949"/>
                  </a:cubicBezTo>
                  <a:cubicBezTo>
                    <a:pt x="2292" y="2748"/>
                    <a:pt x="1535" y="2678"/>
                    <a:pt x="1297" y="3645"/>
                  </a:cubicBezTo>
                  <a:cubicBezTo>
                    <a:pt x="1287" y="3688"/>
                    <a:pt x="1278" y="4717"/>
                    <a:pt x="1269" y="4766"/>
                  </a:cubicBezTo>
                  <a:cubicBezTo>
                    <a:pt x="1236" y="4938"/>
                    <a:pt x="1336" y="5036"/>
                    <a:pt x="1498" y="5036"/>
                  </a:cubicBezTo>
                  <a:lnTo>
                    <a:pt x="2422" y="5036"/>
                  </a:lnTo>
                  <a:cubicBezTo>
                    <a:pt x="2571" y="5036"/>
                    <a:pt x="2644" y="4971"/>
                    <a:pt x="2701" y="4831"/>
                  </a:cubicBezTo>
                  <a:cubicBezTo>
                    <a:pt x="2716" y="4796"/>
                    <a:pt x="2732" y="3781"/>
                    <a:pt x="2751" y="3748"/>
                  </a:cubicBezTo>
                  <a:cubicBezTo>
                    <a:pt x="3090" y="3155"/>
                    <a:pt x="3945" y="2985"/>
                    <a:pt x="3945" y="1695"/>
                  </a:cubicBezTo>
                  <a:cubicBezTo>
                    <a:pt x="3954" y="1450"/>
                    <a:pt x="3888" y="0"/>
                    <a:pt x="2054" y="0"/>
                  </a:cubicBezTo>
                  <a:close/>
                  <a:moveTo>
                    <a:pt x="1473" y="5753"/>
                  </a:moveTo>
                  <a:cubicBezTo>
                    <a:pt x="1318" y="5753"/>
                    <a:pt x="1228" y="5834"/>
                    <a:pt x="1228" y="5998"/>
                  </a:cubicBezTo>
                  <a:lnTo>
                    <a:pt x="1228" y="6915"/>
                  </a:lnTo>
                  <a:cubicBezTo>
                    <a:pt x="1228" y="7070"/>
                    <a:pt x="1318" y="7160"/>
                    <a:pt x="1473" y="7160"/>
                  </a:cubicBezTo>
                  <a:lnTo>
                    <a:pt x="2391" y="7160"/>
                  </a:lnTo>
                  <a:cubicBezTo>
                    <a:pt x="2555" y="7160"/>
                    <a:pt x="2636" y="7070"/>
                    <a:pt x="2636" y="6915"/>
                  </a:cubicBezTo>
                  <a:lnTo>
                    <a:pt x="2636" y="5998"/>
                  </a:lnTo>
                  <a:cubicBezTo>
                    <a:pt x="2636" y="5834"/>
                    <a:pt x="2554" y="5753"/>
                    <a:pt x="2391" y="575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3" name="Google Shape;543;p63"/>
          <p:cNvSpPr txBox="1"/>
          <p:nvPr>
            <p:ph idx="2" type="ctrTitle"/>
          </p:nvPr>
        </p:nvSpPr>
        <p:spPr>
          <a:xfrm>
            <a:off x="4852750" y="2180975"/>
            <a:ext cx="3359100" cy="144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this Dataset?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64"/>
          <p:cNvSpPr/>
          <p:nvPr/>
        </p:nvSpPr>
        <p:spPr>
          <a:xfrm>
            <a:off x="517725" y="1305575"/>
            <a:ext cx="5042400" cy="17187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64"/>
          <p:cNvSpPr txBox="1"/>
          <p:nvPr>
            <p:ph idx="2" type="ctrTitle"/>
          </p:nvPr>
        </p:nvSpPr>
        <p:spPr>
          <a:xfrm>
            <a:off x="568395" y="1305575"/>
            <a:ext cx="5042400" cy="171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70"/>
              <a:t>Can we Identify a person’s gender accurately through their voice features?</a:t>
            </a:r>
            <a:endParaRPr sz="2870"/>
          </a:p>
        </p:txBody>
      </p:sp>
      <p:grpSp>
        <p:nvGrpSpPr>
          <p:cNvPr id="550" name="Google Shape;550;p64"/>
          <p:cNvGrpSpPr/>
          <p:nvPr/>
        </p:nvGrpSpPr>
        <p:grpSpPr>
          <a:xfrm flipH="1">
            <a:off x="6316475" y="540550"/>
            <a:ext cx="1533995" cy="4291724"/>
            <a:chOff x="6504175" y="590550"/>
            <a:chExt cx="1533995" cy="4291724"/>
          </a:xfrm>
        </p:grpSpPr>
        <p:grpSp>
          <p:nvGrpSpPr>
            <p:cNvPr id="551" name="Google Shape;551;p64"/>
            <p:cNvGrpSpPr/>
            <p:nvPr/>
          </p:nvGrpSpPr>
          <p:grpSpPr>
            <a:xfrm>
              <a:off x="6504175" y="590550"/>
              <a:ext cx="1533995" cy="4291724"/>
              <a:chOff x="6504175" y="590550"/>
              <a:chExt cx="1533995" cy="4291724"/>
            </a:xfrm>
          </p:grpSpPr>
          <p:sp>
            <p:nvSpPr>
              <p:cNvPr id="552" name="Google Shape;552;p64"/>
              <p:cNvSpPr/>
              <p:nvPr/>
            </p:nvSpPr>
            <p:spPr>
              <a:xfrm>
                <a:off x="6762153" y="590550"/>
                <a:ext cx="748611" cy="460371"/>
              </a:xfrm>
              <a:custGeom>
                <a:rect b="b" l="l" r="r" t="t"/>
                <a:pathLst>
                  <a:path extrusionOk="0" h="4183" w="6802">
                    <a:moveTo>
                      <a:pt x="5553" y="1"/>
                    </a:moveTo>
                    <a:cubicBezTo>
                      <a:pt x="4626" y="1"/>
                      <a:pt x="3599" y="183"/>
                      <a:pt x="2673" y="646"/>
                    </a:cubicBezTo>
                    <a:lnTo>
                      <a:pt x="1505" y="982"/>
                    </a:lnTo>
                    <a:cubicBezTo>
                      <a:pt x="1505" y="982"/>
                      <a:pt x="1241" y="982"/>
                      <a:pt x="881" y="1030"/>
                    </a:cubicBezTo>
                    <a:cubicBezTo>
                      <a:pt x="905" y="2110"/>
                      <a:pt x="441" y="3222"/>
                      <a:pt x="1" y="4182"/>
                    </a:cubicBezTo>
                    <a:cubicBezTo>
                      <a:pt x="1945" y="2910"/>
                      <a:pt x="4393" y="2142"/>
                      <a:pt x="6801" y="2070"/>
                    </a:cubicBezTo>
                    <a:cubicBezTo>
                      <a:pt x="6465" y="1398"/>
                      <a:pt x="6169" y="710"/>
                      <a:pt x="5985" y="14"/>
                    </a:cubicBezTo>
                    <a:cubicBezTo>
                      <a:pt x="5844" y="5"/>
                      <a:pt x="5700" y="1"/>
                      <a:pt x="55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64"/>
              <p:cNvSpPr/>
              <p:nvPr/>
            </p:nvSpPr>
            <p:spPr>
              <a:xfrm>
                <a:off x="7437585" y="818371"/>
                <a:ext cx="440340" cy="793735"/>
              </a:xfrm>
              <a:custGeom>
                <a:rect b="b" l="l" r="r" t="t"/>
                <a:pathLst>
                  <a:path extrusionOk="0" h="7212" w="4001">
                    <a:moveTo>
                      <a:pt x="672" y="0"/>
                    </a:moveTo>
                    <a:cubicBezTo>
                      <a:pt x="448" y="8"/>
                      <a:pt x="216" y="24"/>
                      <a:pt x="0" y="40"/>
                    </a:cubicBezTo>
                    <a:cubicBezTo>
                      <a:pt x="1280" y="1824"/>
                      <a:pt x="2136" y="3992"/>
                      <a:pt x="2680" y="6152"/>
                    </a:cubicBezTo>
                    <a:lnTo>
                      <a:pt x="3280" y="7176"/>
                    </a:lnTo>
                    <a:cubicBezTo>
                      <a:pt x="3280" y="7176"/>
                      <a:pt x="3328" y="7211"/>
                      <a:pt x="3480" y="7211"/>
                    </a:cubicBezTo>
                    <a:cubicBezTo>
                      <a:pt x="3591" y="7211"/>
                      <a:pt x="3757" y="7193"/>
                      <a:pt x="4000" y="7128"/>
                    </a:cubicBezTo>
                    <a:cubicBezTo>
                      <a:pt x="3640" y="6424"/>
                      <a:pt x="3168" y="5832"/>
                      <a:pt x="2808" y="5232"/>
                    </a:cubicBezTo>
                    <a:cubicBezTo>
                      <a:pt x="2448" y="4752"/>
                      <a:pt x="3168" y="4032"/>
                      <a:pt x="2808" y="3552"/>
                    </a:cubicBezTo>
                    <a:cubicBezTo>
                      <a:pt x="2136" y="2400"/>
                      <a:pt x="1312" y="1224"/>
                      <a:pt x="6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64"/>
              <p:cNvSpPr/>
              <p:nvPr/>
            </p:nvSpPr>
            <p:spPr>
              <a:xfrm>
                <a:off x="6705803" y="821893"/>
                <a:ext cx="1048848" cy="920411"/>
              </a:xfrm>
              <a:custGeom>
                <a:rect b="b" l="l" r="r" t="t"/>
                <a:pathLst>
                  <a:path extrusionOk="0" h="8363" w="9530">
                    <a:moveTo>
                      <a:pt x="6657" y="0"/>
                    </a:moveTo>
                    <a:cubicBezTo>
                      <a:pt x="4465" y="192"/>
                      <a:pt x="2281" y="928"/>
                      <a:pt x="529" y="2080"/>
                    </a:cubicBezTo>
                    <a:cubicBezTo>
                      <a:pt x="465" y="2200"/>
                      <a:pt x="417" y="2328"/>
                      <a:pt x="361" y="2440"/>
                    </a:cubicBezTo>
                    <a:cubicBezTo>
                      <a:pt x="1" y="3400"/>
                      <a:pt x="481" y="4240"/>
                      <a:pt x="721" y="5080"/>
                    </a:cubicBezTo>
                    <a:cubicBezTo>
                      <a:pt x="1065" y="6032"/>
                      <a:pt x="537" y="7168"/>
                      <a:pt x="705" y="8128"/>
                    </a:cubicBezTo>
                    <a:cubicBezTo>
                      <a:pt x="746" y="8130"/>
                      <a:pt x="787" y="8131"/>
                      <a:pt x="828" y="8131"/>
                    </a:cubicBezTo>
                    <a:cubicBezTo>
                      <a:pt x="967" y="8131"/>
                      <a:pt x="1101" y="8120"/>
                      <a:pt x="1225" y="8088"/>
                    </a:cubicBezTo>
                    <a:lnTo>
                      <a:pt x="1337" y="7032"/>
                    </a:lnTo>
                    <a:lnTo>
                      <a:pt x="1625" y="8048"/>
                    </a:lnTo>
                    <a:cubicBezTo>
                      <a:pt x="1625" y="8048"/>
                      <a:pt x="2506" y="8362"/>
                      <a:pt x="3757" y="8362"/>
                    </a:cubicBezTo>
                    <a:cubicBezTo>
                      <a:pt x="4271" y="8362"/>
                      <a:pt x="4846" y="8309"/>
                      <a:pt x="5449" y="8160"/>
                    </a:cubicBezTo>
                    <a:cubicBezTo>
                      <a:pt x="7529" y="7648"/>
                      <a:pt x="8801" y="7872"/>
                      <a:pt x="9529" y="7320"/>
                    </a:cubicBezTo>
                    <a:lnTo>
                      <a:pt x="9169" y="5832"/>
                    </a:lnTo>
                    <a:lnTo>
                      <a:pt x="9169" y="5832"/>
                    </a:lnTo>
                    <a:lnTo>
                      <a:pt x="9337" y="6112"/>
                    </a:lnTo>
                    <a:cubicBezTo>
                      <a:pt x="8801" y="3952"/>
                      <a:pt x="7937" y="1776"/>
                      <a:pt x="66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64"/>
              <p:cNvSpPr/>
              <p:nvPr/>
            </p:nvSpPr>
            <p:spPr>
              <a:xfrm>
                <a:off x="6512980" y="703910"/>
                <a:ext cx="349653" cy="1012639"/>
              </a:xfrm>
              <a:custGeom>
                <a:rect b="b" l="l" r="r" t="t"/>
                <a:pathLst>
                  <a:path extrusionOk="0" h="9201" w="3177">
                    <a:moveTo>
                      <a:pt x="3161" y="0"/>
                    </a:moveTo>
                    <a:lnTo>
                      <a:pt x="3161" y="0"/>
                    </a:lnTo>
                    <a:cubicBezTo>
                      <a:pt x="2377" y="120"/>
                      <a:pt x="1129" y="504"/>
                      <a:pt x="977" y="1768"/>
                    </a:cubicBezTo>
                    <a:cubicBezTo>
                      <a:pt x="761" y="3632"/>
                      <a:pt x="1489" y="3920"/>
                      <a:pt x="1129" y="4392"/>
                    </a:cubicBezTo>
                    <a:cubicBezTo>
                      <a:pt x="769" y="4864"/>
                      <a:pt x="1" y="5408"/>
                      <a:pt x="217" y="6168"/>
                    </a:cubicBezTo>
                    <a:cubicBezTo>
                      <a:pt x="441" y="6928"/>
                      <a:pt x="801" y="7120"/>
                      <a:pt x="617" y="7632"/>
                    </a:cubicBezTo>
                    <a:cubicBezTo>
                      <a:pt x="441" y="8144"/>
                      <a:pt x="369" y="8360"/>
                      <a:pt x="513" y="8800"/>
                    </a:cubicBezTo>
                    <a:cubicBezTo>
                      <a:pt x="513" y="8800"/>
                      <a:pt x="1593" y="9168"/>
                      <a:pt x="2473" y="9200"/>
                    </a:cubicBezTo>
                    <a:cubicBezTo>
                      <a:pt x="2289" y="8240"/>
                      <a:pt x="2809" y="7104"/>
                      <a:pt x="2473" y="6152"/>
                    </a:cubicBezTo>
                    <a:cubicBezTo>
                      <a:pt x="2233" y="5312"/>
                      <a:pt x="1753" y="4472"/>
                      <a:pt x="2113" y="3512"/>
                    </a:cubicBezTo>
                    <a:cubicBezTo>
                      <a:pt x="2593" y="2472"/>
                      <a:pt x="3177" y="1208"/>
                      <a:pt x="31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64"/>
              <p:cNvSpPr/>
              <p:nvPr/>
            </p:nvSpPr>
            <p:spPr>
              <a:xfrm>
                <a:off x="7421737" y="592091"/>
                <a:ext cx="590018" cy="1009998"/>
              </a:xfrm>
              <a:custGeom>
                <a:rect b="b" l="l" r="r" t="t"/>
                <a:pathLst>
                  <a:path extrusionOk="0" h="9177" w="5361">
                    <a:moveTo>
                      <a:pt x="0" y="0"/>
                    </a:moveTo>
                    <a:lnTo>
                      <a:pt x="0" y="0"/>
                    </a:lnTo>
                    <a:cubicBezTo>
                      <a:pt x="504" y="1960"/>
                      <a:pt x="1912" y="3824"/>
                      <a:pt x="2960" y="5608"/>
                    </a:cubicBezTo>
                    <a:cubicBezTo>
                      <a:pt x="3320" y="6088"/>
                      <a:pt x="2600" y="6808"/>
                      <a:pt x="2960" y="7288"/>
                    </a:cubicBezTo>
                    <a:cubicBezTo>
                      <a:pt x="3320" y="7872"/>
                      <a:pt x="3792" y="8472"/>
                      <a:pt x="4152" y="9176"/>
                    </a:cubicBezTo>
                    <a:cubicBezTo>
                      <a:pt x="4352" y="9128"/>
                      <a:pt x="4616" y="9032"/>
                      <a:pt x="4936" y="8904"/>
                    </a:cubicBezTo>
                    <a:cubicBezTo>
                      <a:pt x="4920" y="8904"/>
                      <a:pt x="5360" y="8176"/>
                      <a:pt x="5144" y="7360"/>
                    </a:cubicBezTo>
                    <a:cubicBezTo>
                      <a:pt x="4872" y="6336"/>
                      <a:pt x="4480" y="6528"/>
                      <a:pt x="4384" y="5688"/>
                    </a:cubicBezTo>
                    <a:cubicBezTo>
                      <a:pt x="4272" y="4848"/>
                      <a:pt x="4352" y="3744"/>
                      <a:pt x="3352" y="2896"/>
                    </a:cubicBezTo>
                    <a:cubicBezTo>
                      <a:pt x="2400" y="2096"/>
                      <a:pt x="2912" y="1624"/>
                      <a:pt x="2336" y="816"/>
                    </a:cubicBezTo>
                    <a:cubicBezTo>
                      <a:pt x="2032" y="400"/>
                      <a:pt x="1112" y="64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64"/>
              <p:cNvSpPr/>
              <p:nvPr/>
            </p:nvSpPr>
            <p:spPr>
              <a:xfrm>
                <a:off x="7161117" y="1620476"/>
                <a:ext cx="291542" cy="129208"/>
              </a:xfrm>
              <a:custGeom>
                <a:rect b="b" l="l" r="r" t="t"/>
                <a:pathLst>
                  <a:path extrusionOk="0" h="1174" w="2649">
                    <a:moveTo>
                      <a:pt x="2648" y="0"/>
                    </a:moveTo>
                    <a:lnTo>
                      <a:pt x="72" y="104"/>
                    </a:lnTo>
                    <a:lnTo>
                      <a:pt x="0" y="1129"/>
                    </a:lnTo>
                    <a:cubicBezTo>
                      <a:pt x="350" y="1157"/>
                      <a:pt x="703" y="1173"/>
                      <a:pt x="1056" y="1173"/>
                    </a:cubicBezTo>
                    <a:cubicBezTo>
                      <a:pt x="1582" y="1173"/>
                      <a:pt x="2107" y="1138"/>
                      <a:pt x="2624" y="1057"/>
                    </a:cubicBezTo>
                    <a:lnTo>
                      <a:pt x="2648" y="0"/>
                    </a:lnTo>
                    <a:close/>
                  </a:path>
                </a:pathLst>
              </a:custGeom>
              <a:solidFill>
                <a:srgbClr val="F09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64"/>
              <p:cNvSpPr/>
              <p:nvPr/>
            </p:nvSpPr>
            <p:spPr>
              <a:xfrm>
                <a:off x="6929443" y="1737578"/>
                <a:ext cx="781188" cy="1364603"/>
              </a:xfrm>
              <a:custGeom>
                <a:rect b="b" l="l" r="r" t="t"/>
                <a:pathLst>
                  <a:path extrusionOk="0" h="12399" w="7098">
                    <a:moveTo>
                      <a:pt x="4713" y="1"/>
                    </a:moveTo>
                    <a:lnTo>
                      <a:pt x="4713" y="1"/>
                    </a:lnTo>
                    <a:cubicBezTo>
                      <a:pt x="4173" y="81"/>
                      <a:pt x="3624" y="121"/>
                      <a:pt x="3071" y="121"/>
                    </a:cubicBezTo>
                    <a:cubicBezTo>
                      <a:pt x="2747" y="121"/>
                      <a:pt x="2422" y="107"/>
                      <a:pt x="2097" y="81"/>
                    </a:cubicBezTo>
                    <a:lnTo>
                      <a:pt x="2073" y="401"/>
                    </a:lnTo>
                    <a:cubicBezTo>
                      <a:pt x="2073" y="401"/>
                      <a:pt x="1721" y="529"/>
                      <a:pt x="1417" y="649"/>
                    </a:cubicBezTo>
                    <a:lnTo>
                      <a:pt x="1233" y="729"/>
                    </a:lnTo>
                    <a:cubicBezTo>
                      <a:pt x="1137" y="2073"/>
                      <a:pt x="961" y="3409"/>
                      <a:pt x="361" y="4609"/>
                    </a:cubicBezTo>
                    <a:lnTo>
                      <a:pt x="1041" y="6953"/>
                    </a:lnTo>
                    <a:lnTo>
                      <a:pt x="1" y="11217"/>
                    </a:lnTo>
                    <a:cubicBezTo>
                      <a:pt x="1" y="11217"/>
                      <a:pt x="1544" y="12399"/>
                      <a:pt x="4439" y="12399"/>
                    </a:cubicBezTo>
                    <a:cubicBezTo>
                      <a:pt x="5226" y="12399"/>
                      <a:pt x="6114" y="12311"/>
                      <a:pt x="7097" y="12089"/>
                    </a:cubicBezTo>
                    <a:lnTo>
                      <a:pt x="6273" y="8089"/>
                    </a:lnTo>
                    <a:lnTo>
                      <a:pt x="6593" y="6153"/>
                    </a:lnTo>
                    <a:cubicBezTo>
                      <a:pt x="6377" y="5169"/>
                      <a:pt x="6409" y="4161"/>
                      <a:pt x="6417" y="3161"/>
                    </a:cubicBezTo>
                    <a:cubicBezTo>
                      <a:pt x="6425" y="2513"/>
                      <a:pt x="6409" y="1857"/>
                      <a:pt x="6353" y="1209"/>
                    </a:cubicBezTo>
                    <a:cubicBezTo>
                      <a:pt x="6337" y="1161"/>
                      <a:pt x="6329" y="1089"/>
                      <a:pt x="6337" y="1033"/>
                    </a:cubicBezTo>
                    <a:cubicBezTo>
                      <a:pt x="6337" y="993"/>
                      <a:pt x="6329" y="953"/>
                      <a:pt x="6329" y="913"/>
                    </a:cubicBezTo>
                    <a:cubicBezTo>
                      <a:pt x="6033" y="817"/>
                      <a:pt x="5825" y="769"/>
                      <a:pt x="5825" y="769"/>
                    </a:cubicBezTo>
                    <a:lnTo>
                      <a:pt x="4705" y="441"/>
                    </a:lnTo>
                    <a:lnTo>
                      <a:pt x="4713" y="1"/>
                    </a:lnTo>
                    <a:close/>
                  </a:path>
                </a:pathLst>
              </a:custGeom>
              <a:solidFill>
                <a:srgbClr val="F7BB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64"/>
              <p:cNvSpPr/>
              <p:nvPr/>
            </p:nvSpPr>
            <p:spPr>
              <a:xfrm>
                <a:off x="7390040" y="3023169"/>
                <a:ext cx="581214" cy="1802632"/>
              </a:xfrm>
              <a:custGeom>
                <a:rect b="b" l="l" r="r" t="t"/>
                <a:pathLst>
                  <a:path extrusionOk="0" h="16379" w="5281">
                    <a:moveTo>
                      <a:pt x="2864" y="0"/>
                    </a:moveTo>
                    <a:lnTo>
                      <a:pt x="0" y="888"/>
                    </a:lnTo>
                    <a:lnTo>
                      <a:pt x="712" y="15049"/>
                    </a:lnTo>
                    <a:cubicBezTo>
                      <a:pt x="340" y="16126"/>
                      <a:pt x="969" y="16326"/>
                      <a:pt x="1486" y="16326"/>
                    </a:cubicBezTo>
                    <a:cubicBezTo>
                      <a:pt x="1790" y="16326"/>
                      <a:pt x="2056" y="16257"/>
                      <a:pt x="2056" y="16257"/>
                    </a:cubicBezTo>
                    <a:cubicBezTo>
                      <a:pt x="2056" y="16257"/>
                      <a:pt x="3135" y="16378"/>
                      <a:pt x="4043" y="16378"/>
                    </a:cubicBezTo>
                    <a:cubicBezTo>
                      <a:pt x="4699" y="16378"/>
                      <a:pt x="5266" y="16315"/>
                      <a:pt x="5272" y="16097"/>
                    </a:cubicBezTo>
                    <a:cubicBezTo>
                      <a:pt x="5280" y="15577"/>
                      <a:pt x="2488" y="14601"/>
                      <a:pt x="2488" y="14601"/>
                    </a:cubicBezTo>
                    <a:cubicBezTo>
                      <a:pt x="2992" y="11041"/>
                      <a:pt x="2864" y="0"/>
                      <a:pt x="2864" y="0"/>
                    </a:cubicBezTo>
                    <a:close/>
                  </a:path>
                </a:pathLst>
              </a:custGeom>
              <a:solidFill>
                <a:srgbClr val="F7BB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64"/>
              <p:cNvSpPr/>
              <p:nvPr/>
            </p:nvSpPr>
            <p:spPr>
              <a:xfrm>
                <a:off x="6888061" y="3025811"/>
                <a:ext cx="564595" cy="1843793"/>
              </a:xfrm>
              <a:custGeom>
                <a:rect b="b" l="l" r="r" t="t"/>
                <a:pathLst>
                  <a:path extrusionOk="0" h="16753" w="5130">
                    <a:moveTo>
                      <a:pt x="1169" y="0"/>
                    </a:moveTo>
                    <a:cubicBezTo>
                      <a:pt x="513" y="0"/>
                      <a:pt x="0" y="122"/>
                      <a:pt x="9" y="504"/>
                    </a:cubicBezTo>
                    <a:cubicBezTo>
                      <a:pt x="209" y="7552"/>
                      <a:pt x="633" y="15433"/>
                      <a:pt x="633" y="15433"/>
                    </a:cubicBezTo>
                    <a:cubicBezTo>
                      <a:pt x="260" y="16510"/>
                      <a:pt x="899" y="16710"/>
                      <a:pt x="1423" y="16710"/>
                    </a:cubicBezTo>
                    <a:cubicBezTo>
                      <a:pt x="1732" y="16710"/>
                      <a:pt x="2001" y="16641"/>
                      <a:pt x="2001" y="16641"/>
                    </a:cubicBezTo>
                    <a:cubicBezTo>
                      <a:pt x="2001" y="16641"/>
                      <a:pt x="3011" y="16752"/>
                      <a:pt x="3881" y="16752"/>
                    </a:cubicBezTo>
                    <a:cubicBezTo>
                      <a:pt x="4539" y="16752"/>
                      <a:pt x="5118" y="16689"/>
                      <a:pt x="5121" y="16465"/>
                    </a:cubicBezTo>
                    <a:cubicBezTo>
                      <a:pt x="5129" y="15945"/>
                      <a:pt x="2433" y="14985"/>
                      <a:pt x="2433" y="14985"/>
                    </a:cubicBezTo>
                    <a:cubicBezTo>
                      <a:pt x="2921" y="11425"/>
                      <a:pt x="3881" y="368"/>
                      <a:pt x="3881" y="368"/>
                    </a:cubicBezTo>
                    <a:cubicBezTo>
                      <a:pt x="3881" y="368"/>
                      <a:pt x="2310" y="0"/>
                      <a:pt x="1169" y="0"/>
                    </a:cubicBezTo>
                    <a:close/>
                  </a:path>
                </a:pathLst>
              </a:custGeom>
              <a:solidFill>
                <a:srgbClr val="F7BB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64"/>
              <p:cNvSpPr/>
              <p:nvPr/>
            </p:nvSpPr>
            <p:spPr>
              <a:xfrm>
                <a:off x="7326646" y="4743601"/>
                <a:ext cx="143625" cy="111928"/>
              </a:xfrm>
              <a:custGeom>
                <a:rect b="b" l="l" r="r" t="t"/>
                <a:pathLst>
                  <a:path extrusionOk="0" h="1017" w="1305">
                    <a:moveTo>
                      <a:pt x="200" y="1"/>
                    </a:moveTo>
                    <a:cubicBezTo>
                      <a:pt x="48" y="297"/>
                      <a:pt x="0" y="657"/>
                      <a:pt x="64" y="1017"/>
                    </a:cubicBezTo>
                    <a:cubicBezTo>
                      <a:pt x="1264" y="897"/>
                      <a:pt x="1304" y="777"/>
                      <a:pt x="1304" y="777"/>
                    </a:cubicBezTo>
                    <a:cubicBezTo>
                      <a:pt x="1304" y="777"/>
                      <a:pt x="1048" y="401"/>
                      <a:pt x="20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64"/>
              <p:cNvSpPr/>
              <p:nvPr/>
            </p:nvSpPr>
            <p:spPr>
              <a:xfrm>
                <a:off x="6935606" y="4696937"/>
                <a:ext cx="413156" cy="170699"/>
              </a:xfrm>
              <a:custGeom>
                <a:rect b="b" l="l" r="r" t="t"/>
                <a:pathLst>
                  <a:path extrusionOk="0" h="1551" w="3754">
                    <a:moveTo>
                      <a:pt x="2601" y="1"/>
                    </a:moveTo>
                    <a:cubicBezTo>
                      <a:pt x="2601" y="1"/>
                      <a:pt x="1960" y="329"/>
                      <a:pt x="1199" y="329"/>
                    </a:cubicBezTo>
                    <a:cubicBezTo>
                      <a:pt x="859" y="329"/>
                      <a:pt x="494" y="263"/>
                      <a:pt x="153" y="73"/>
                    </a:cubicBezTo>
                    <a:lnTo>
                      <a:pt x="153" y="73"/>
                    </a:lnTo>
                    <a:cubicBezTo>
                      <a:pt x="161" y="105"/>
                      <a:pt x="1" y="449"/>
                      <a:pt x="9" y="1065"/>
                    </a:cubicBezTo>
                    <a:cubicBezTo>
                      <a:pt x="9" y="1065"/>
                      <a:pt x="79" y="1551"/>
                      <a:pt x="1776" y="1551"/>
                    </a:cubicBezTo>
                    <a:cubicBezTo>
                      <a:pt x="1976" y="1551"/>
                      <a:pt x="2200" y="1544"/>
                      <a:pt x="2449" y="1529"/>
                    </a:cubicBezTo>
                    <a:cubicBezTo>
                      <a:pt x="2929" y="1505"/>
                      <a:pt x="3313" y="1473"/>
                      <a:pt x="3617" y="1441"/>
                    </a:cubicBezTo>
                    <a:cubicBezTo>
                      <a:pt x="3553" y="1081"/>
                      <a:pt x="3601" y="721"/>
                      <a:pt x="3753" y="425"/>
                    </a:cubicBezTo>
                    <a:cubicBezTo>
                      <a:pt x="3441" y="281"/>
                      <a:pt x="3073" y="129"/>
                      <a:pt x="26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64"/>
              <p:cNvSpPr/>
              <p:nvPr/>
            </p:nvSpPr>
            <p:spPr>
              <a:xfrm>
                <a:off x="6936487" y="4812278"/>
                <a:ext cx="537301" cy="69997"/>
              </a:xfrm>
              <a:custGeom>
                <a:rect b="b" l="l" r="r" t="t"/>
                <a:pathLst>
                  <a:path extrusionOk="0" h="636" w="4882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121"/>
                      <a:pt x="25" y="241"/>
                      <a:pt x="41" y="377"/>
                    </a:cubicBezTo>
                    <a:cubicBezTo>
                      <a:pt x="41" y="377"/>
                      <a:pt x="713" y="617"/>
                      <a:pt x="2553" y="633"/>
                    </a:cubicBezTo>
                    <a:cubicBezTo>
                      <a:pt x="2671" y="635"/>
                      <a:pt x="2782" y="635"/>
                      <a:pt x="2888" y="635"/>
                    </a:cubicBezTo>
                    <a:cubicBezTo>
                      <a:pt x="4639" y="635"/>
                      <a:pt x="4873" y="401"/>
                      <a:pt x="4873" y="401"/>
                    </a:cubicBezTo>
                    <a:cubicBezTo>
                      <a:pt x="4873" y="401"/>
                      <a:pt x="4881" y="305"/>
                      <a:pt x="4841" y="153"/>
                    </a:cubicBezTo>
                    <a:cubicBezTo>
                      <a:pt x="4088" y="289"/>
                      <a:pt x="3385" y="341"/>
                      <a:pt x="2751" y="341"/>
                    </a:cubicBezTo>
                    <a:cubicBezTo>
                      <a:pt x="1559" y="341"/>
                      <a:pt x="606" y="157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64"/>
              <p:cNvSpPr/>
              <p:nvPr/>
            </p:nvSpPr>
            <p:spPr>
              <a:xfrm>
                <a:off x="7250045" y="4717738"/>
                <a:ext cx="47655" cy="84084"/>
              </a:xfrm>
              <a:custGeom>
                <a:rect b="b" l="l" r="r" t="t"/>
                <a:pathLst>
                  <a:path extrusionOk="0" h="764" w="433">
                    <a:moveTo>
                      <a:pt x="394" y="0"/>
                    </a:moveTo>
                    <a:cubicBezTo>
                      <a:pt x="390" y="0"/>
                      <a:pt x="386" y="1"/>
                      <a:pt x="384" y="4"/>
                    </a:cubicBezTo>
                    <a:cubicBezTo>
                      <a:pt x="384" y="4"/>
                      <a:pt x="0" y="236"/>
                      <a:pt x="40" y="732"/>
                    </a:cubicBezTo>
                    <a:cubicBezTo>
                      <a:pt x="40" y="756"/>
                      <a:pt x="64" y="764"/>
                      <a:pt x="72" y="764"/>
                    </a:cubicBezTo>
                    <a:cubicBezTo>
                      <a:pt x="96" y="756"/>
                      <a:pt x="104" y="740"/>
                      <a:pt x="104" y="732"/>
                    </a:cubicBezTo>
                    <a:cubicBezTo>
                      <a:pt x="64" y="260"/>
                      <a:pt x="400" y="60"/>
                      <a:pt x="416" y="52"/>
                    </a:cubicBezTo>
                    <a:cubicBezTo>
                      <a:pt x="424" y="44"/>
                      <a:pt x="432" y="20"/>
                      <a:pt x="424" y="12"/>
                    </a:cubicBezTo>
                    <a:cubicBezTo>
                      <a:pt x="418" y="6"/>
                      <a:pt x="405" y="0"/>
                      <a:pt x="394" y="0"/>
                    </a:cubicBezTo>
                    <a:close/>
                  </a:path>
                </a:pathLst>
              </a:custGeom>
              <a:solidFill>
                <a:srgbClr val="2323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64"/>
              <p:cNvSpPr/>
              <p:nvPr/>
            </p:nvSpPr>
            <p:spPr>
              <a:xfrm>
                <a:off x="7210423" y="4701009"/>
                <a:ext cx="42372" cy="84084"/>
              </a:xfrm>
              <a:custGeom>
                <a:rect b="b" l="l" r="r" t="t"/>
                <a:pathLst>
                  <a:path extrusionOk="0" h="764" w="385">
                    <a:moveTo>
                      <a:pt x="345" y="0"/>
                    </a:moveTo>
                    <a:cubicBezTo>
                      <a:pt x="341" y="0"/>
                      <a:pt x="338" y="1"/>
                      <a:pt x="336" y="4"/>
                    </a:cubicBezTo>
                    <a:cubicBezTo>
                      <a:pt x="320" y="12"/>
                      <a:pt x="16" y="204"/>
                      <a:pt x="0" y="732"/>
                    </a:cubicBezTo>
                    <a:cubicBezTo>
                      <a:pt x="0" y="756"/>
                      <a:pt x="16" y="764"/>
                      <a:pt x="32" y="764"/>
                    </a:cubicBezTo>
                    <a:cubicBezTo>
                      <a:pt x="56" y="764"/>
                      <a:pt x="64" y="756"/>
                      <a:pt x="56" y="732"/>
                    </a:cubicBezTo>
                    <a:cubicBezTo>
                      <a:pt x="64" y="236"/>
                      <a:pt x="360" y="52"/>
                      <a:pt x="360" y="52"/>
                    </a:cubicBezTo>
                    <a:cubicBezTo>
                      <a:pt x="376" y="44"/>
                      <a:pt x="384" y="28"/>
                      <a:pt x="376" y="12"/>
                    </a:cubicBezTo>
                    <a:cubicBezTo>
                      <a:pt x="365" y="6"/>
                      <a:pt x="353" y="0"/>
                      <a:pt x="345" y="0"/>
                    </a:cubicBezTo>
                    <a:close/>
                  </a:path>
                </a:pathLst>
              </a:custGeom>
              <a:solidFill>
                <a:srgbClr val="2323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64"/>
              <p:cNvSpPr/>
              <p:nvPr/>
            </p:nvSpPr>
            <p:spPr>
              <a:xfrm>
                <a:off x="7208662" y="4652913"/>
                <a:ext cx="45014" cy="73188"/>
              </a:xfrm>
              <a:custGeom>
                <a:rect b="b" l="l" r="r" t="t"/>
                <a:pathLst>
                  <a:path extrusionOk="0" h="665" w="409">
                    <a:moveTo>
                      <a:pt x="208" y="49"/>
                    </a:moveTo>
                    <a:cubicBezTo>
                      <a:pt x="248" y="65"/>
                      <a:pt x="272" y="73"/>
                      <a:pt x="280" y="89"/>
                    </a:cubicBezTo>
                    <a:cubicBezTo>
                      <a:pt x="336" y="185"/>
                      <a:pt x="256" y="409"/>
                      <a:pt x="208" y="553"/>
                    </a:cubicBezTo>
                    <a:cubicBezTo>
                      <a:pt x="160" y="409"/>
                      <a:pt x="88" y="161"/>
                      <a:pt x="152" y="81"/>
                    </a:cubicBezTo>
                    <a:cubicBezTo>
                      <a:pt x="160" y="65"/>
                      <a:pt x="176" y="49"/>
                      <a:pt x="208" y="49"/>
                    </a:cubicBezTo>
                    <a:close/>
                    <a:moveTo>
                      <a:pt x="208" y="1"/>
                    </a:moveTo>
                    <a:cubicBezTo>
                      <a:pt x="152" y="1"/>
                      <a:pt x="120" y="33"/>
                      <a:pt x="96" y="49"/>
                    </a:cubicBezTo>
                    <a:cubicBezTo>
                      <a:pt x="0" y="193"/>
                      <a:pt x="160" y="593"/>
                      <a:pt x="176" y="641"/>
                    </a:cubicBezTo>
                    <a:cubicBezTo>
                      <a:pt x="192" y="649"/>
                      <a:pt x="200" y="665"/>
                      <a:pt x="208" y="665"/>
                    </a:cubicBezTo>
                    <a:cubicBezTo>
                      <a:pt x="216" y="665"/>
                      <a:pt x="232" y="649"/>
                      <a:pt x="232" y="641"/>
                    </a:cubicBezTo>
                    <a:cubicBezTo>
                      <a:pt x="248" y="601"/>
                      <a:pt x="408" y="209"/>
                      <a:pt x="320" y="65"/>
                    </a:cubicBezTo>
                    <a:cubicBezTo>
                      <a:pt x="296" y="25"/>
                      <a:pt x="256" y="1"/>
                      <a:pt x="208" y="1"/>
                    </a:cubicBezTo>
                    <a:close/>
                  </a:path>
                </a:pathLst>
              </a:custGeom>
              <a:solidFill>
                <a:srgbClr val="2323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64"/>
              <p:cNvSpPr/>
              <p:nvPr/>
            </p:nvSpPr>
            <p:spPr>
              <a:xfrm>
                <a:off x="7168161" y="4682739"/>
                <a:ext cx="67905" cy="43363"/>
              </a:xfrm>
              <a:custGeom>
                <a:rect b="b" l="l" r="r" t="t"/>
                <a:pathLst>
                  <a:path extrusionOk="0" h="394" w="617">
                    <a:moveTo>
                      <a:pt x="136" y="58"/>
                    </a:moveTo>
                    <a:cubicBezTo>
                      <a:pt x="248" y="58"/>
                      <a:pt x="416" y="218"/>
                      <a:pt x="520" y="330"/>
                    </a:cubicBezTo>
                    <a:cubicBezTo>
                      <a:pt x="368" y="314"/>
                      <a:pt x="120" y="258"/>
                      <a:pt x="64" y="170"/>
                    </a:cubicBezTo>
                    <a:cubicBezTo>
                      <a:pt x="56" y="162"/>
                      <a:pt x="48" y="130"/>
                      <a:pt x="64" y="98"/>
                    </a:cubicBezTo>
                    <a:cubicBezTo>
                      <a:pt x="88" y="82"/>
                      <a:pt x="104" y="58"/>
                      <a:pt x="136" y="58"/>
                    </a:cubicBezTo>
                    <a:close/>
                    <a:moveTo>
                      <a:pt x="147" y="0"/>
                    </a:moveTo>
                    <a:cubicBezTo>
                      <a:pt x="140" y="0"/>
                      <a:pt x="134" y="1"/>
                      <a:pt x="128" y="2"/>
                    </a:cubicBezTo>
                    <a:cubicBezTo>
                      <a:pt x="88" y="2"/>
                      <a:pt x="48" y="34"/>
                      <a:pt x="24" y="74"/>
                    </a:cubicBezTo>
                    <a:cubicBezTo>
                      <a:pt x="0" y="122"/>
                      <a:pt x="8" y="162"/>
                      <a:pt x="16" y="194"/>
                    </a:cubicBezTo>
                    <a:cubicBezTo>
                      <a:pt x="96" y="354"/>
                      <a:pt x="528" y="394"/>
                      <a:pt x="576" y="394"/>
                    </a:cubicBezTo>
                    <a:cubicBezTo>
                      <a:pt x="584" y="394"/>
                      <a:pt x="600" y="394"/>
                      <a:pt x="608" y="370"/>
                    </a:cubicBezTo>
                    <a:cubicBezTo>
                      <a:pt x="616" y="362"/>
                      <a:pt x="616" y="346"/>
                      <a:pt x="608" y="338"/>
                    </a:cubicBezTo>
                    <a:cubicBezTo>
                      <a:pt x="577" y="315"/>
                      <a:pt x="323" y="0"/>
                      <a:pt x="147" y="0"/>
                    </a:cubicBezTo>
                    <a:close/>
                  </a:path>
                </a:pathLst>
              </a:custGeom>
              <a:solidFill>
                <a:srgbClr val="2323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64"/>
              <p:cNvSpPr/>
              <p:nvPr/>
            </p:nvSpPr>
            <p:spPr>
              <a:xfrm>
                <a:off x="6881897" y="2601316"/>
                <a:ext cx="863951" cy="2016694"/>
              </a:xfrm>
              <a:custGeom>
                <a:rect b="b" l="l" r="r" t="t"/>
                <a:pathLst>
                  <a:path extrusionOk="0" h="18324" w="7850">
                    <a:moveTo>
                      <a:pt x="7849" y="1"/>
                    </a:moveTo>
                    <a:lnTo>
                      <a:pt x="785" y="17"/>
                    </a:lnTo>
                    <a:cubicBezTo>
                      <a:pt x="249" y="649"/>
                      <a:pt x="97" y="2473"/>
                      <a:pt x="81" y="4361"/>
                    </a:cubicBezTo>
                    <a:cubicBezTo>
                      <a:pt x="1" y="10233"/>
                      <a:pt x="537" y="18082"/>
                      <a:pt x="537" y="18082"/>
                    </a:cubicBezTo>
                    <a:cubicBezTo>
                      <a:pt x="820" y="18269"/>
                      <a:pt x="1269" y="18323"/>
                      <a:pt x="1691" y="18323"/>
                    </a:cubicBezTo>
                    <a:cubicBezTo>
                      <a:pt x="2258" y="18323"/>
                      <a:pt x="2777" y="18226"/>
                      <a:pt x="2777" y="18226"/>
                    </a:cubicBezTo>
                    <a:lnTo>
                      <a:pt x="4457" y="4881"/>
                    </a:lnTo>
                    <a:lnTo>
                      <a:pt x="4977" y="17882"/>
                    </a:lnTo>
                    <a:cubicBezTo>
                      <a:pt x="5562" y="17975"/>
                      <a:pt x="6031" y="18004"/>
                      <a:pt x="6392" y="18004"/>
                    </a:cubicBezTo>
                    <a:cubicBezTo>
                      <a:pt x="7023" y="18004"/>
                      <a:pt x="7321" y="17914"/>
                      <a:pt x="7321" y="17914"/>
                    </a:cubicBezTo>
                    <a:cubicBezTo>
                      <a:pt x="7321" y="17914"/>
                      <a:pt x="7801" y="5633"/>
                      <a:pt x="7809" y="4785"/>
                    </a:cubicBezTo>
                    <a:cubicBezTo>
                      <a:pt x="7841" y="2089"/>
                      <a:pt x="7849" y="1"/>
                      <a:pt x="78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64"/>
              <p:cNvSpPr/>
              <p:nvPr/>
            </p:nvSpPr>
            <p:spPr>
              <a:xfrm>
                <a:off x="7002852" y="3765513"/>
                <a:ext cx="264028" cy="84634"/>
              </a:xfrm>
              <a:custGeom>
                <a:rect b="b" l="l" r="r" t="t"/>
                <a:pathLst>
                  <a:path extrusionOk="0" h="769" w="2399">
                    <a:moveTo>
                      <a:pt x="849" y="1"/>
                    </a:moveTo>
                    <a:cubicBezTo>
                      <a:pt x="401" y="1"/>
                      <a:pt x="0" y="110"/>
                      <a:pt x="22" y="375"/>
                    </a:cubicBezTo>
                    <a:cubicBezTo>
                      <a:pt x="44" y="684"/>
                      <a:pt x="421" y="769"/>
                      <a:pt x="826" y="769"/>
                    </a:cubicBezTo>
                    <a:cubicBezTo>
                      <a:pt x="1312" y="769"/>
                      <a:pt x="1838" y="647"/>
                      <a:pt x="1838" y="647"/>
                    </a:cubicBezTo>
                    <a:cubicBezTo>
                      <a:pt x="2399" y="279"/>
                      <a:pt x="1563" y="1"/>
                      <a:pt x="849" y="1"/>
                    </a:cubicBezTo>
                    <a:close/>
                  </a:path>
                </a:pathLst>
              </a:custGeom>
              <a:solidFill>
                <a:srgbClr val="F6B8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64"/>
              <p:cNvSpPr/>
              <p:nvPr/>
            </p:nvSpPr>
            <p:spPr>
              <a:xfrm>
                <a:off x="7530695" y="3610221"/>
                <a:ext cx="182585" cy="66365"/>
              </a:xfrm>
              <a:custGeom>
                <a:rect b="b" l="l" r="r" t="t"/>
                <a:pathLst>
                  <a:path extrusionOk="0" h="603" w="1659">
                    <a:moveTo>
                      <a:pt x="597" y="0"/>
                    </a:moveTo>
                    <a:cubicBezTo>
                      <a:pt x="284" y="0"/>
                      <a:pt x="1" y="87"/>
                      <a:pt x="10" y="298"/>
                    </a:cubicBezTo>
                    <a:cubicBezTo>
                      <a:pt x="25" y="537"/>
                      <a:pt x="283" y="602"/>
                      <a:pt x="561" y="602"/>
                    </a:cubicBezTo>
                    <a:cubicBezTo>
                      <a:pt x="899" y="602"/>
                      <a:pt x="1266" y="506"/>
                      <a:pt x="1266" y="506"/>
                    </a:cubicBezTo>
                    <a:cubicBezTo>
                      <a:pt x="1658" y="217"/>
                      <a:pt x="1090" y="0"/>
                      <a:pt x="597" y="0"/>
                    </a:cubicBezTo>
                    <a:close/>
                  </a:path>
                </a:pathLst>
              </a:custGeom>
              <a:solidFill>
                <a:srgbClr val="F6B8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64"/>
              <p:cNvSpPr/>
              <p:nvPr/>
            </p:nvSpPr>
            <p:spPr>
              <a:xfrm>
                <a:off x="7602894" y="3537912"/>
                <a:ext cx="106095" cy="38520"/>
              </a:xfrm>
              <a:custGeom>
                <a:rect b="b" l="l" r="r" t="t"/>
                <a:pathLst>
                  <a:path extrusionOk="0" h="350" w="964">
                    <a:moveTo>
                      <a:pt x="345" y="0"/>
                    </a:moveTo>
                    <a:cubicBezTo>
                      <a:pt x="164" y="0"/>
                      <a:pt x="1" y="50"/>
                      <a:pt x="10" y="171"/>
                    </a:cubicBezTo>
                    <a:cubicBezTo>
                      <a:pt x="14" y="311"/>
                      <a:pt x="161" y="350"/>
                      <a:pt x="321" y="350"/>
                    </a:cubicBezTo>
                    <a:cubicBezTo>
                      <a:pt x="519" y="350"/>
                      <a:pt x="738" y="291"/>
                      <a:pt x="738" y="291"/>
                    </a:cubicBezTo>
                    <a:cubicBezTo>
                      <a:pt x="964" y="125"/>
                      <a:pt x="631" y="0"/>
                      <a:pt x="345" y="0"/>
                    </a:cubicBezTo>
                    <a:close/>
                  </a:path>
                </a:pathLst>
              </a:custGeom>
              <a:solidFill>
                <a:srgbClr val="F6B8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64"/>
              <p:cNvSpPr/>
              <p:nvPr/>
            </p:nvSpPr>
            <p:spPr>
              <a:xfrm>
                <a:off x="7173444" y="3134989"/>
                <a:ext cx="355816" cy="20361"/>
              </a:xfrm>
              <a:custGeom>
                <a:rect b="b" l="l" r="r" t="t"/>
                <a:pathLst>
                  <a:path extrusionOk="0" fill="none" h="185" w="3233">
                    <a:moveTo>
                      <a:pt x="3232" y="120"/>
                    </a:moveTo>
                    <a:cubicBezTo>
                      <a:pt x="3232" y="120"/>
                      <a:pt x="1320" y="184"/>
                      <a:pt x="0" y="0"/>
                    </a:cubicBezTo>
                  </a:path>
                </a:pathLst>
              </a:custGeom>
              <a:noFill/>
              <a:ln cap="rnd" cmpd="sng" w="1400">
                <a:solidFill>
                  <a:srgbClr val="07090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64"/>
              <p:cNvSpPr/>
              <p:nvPr/>
            </p:nvSpPr>
            <p:spPr>
              <a:xfrm>
                <a:off x="6899507" y="2572260"/>
                <a:ext cx="148137" cy="2150303"/>
              </a:xfrm>
              <a:custGeom>
                <a:rect b="b" l="l" r="r" t="t"/>
                <a:pathLst>
                  <a:path extrusionOk="0" fill="none" h="19538" w="1346">
                    <a:moveTo>
                      <a:pt x="521" y="18258"/>
                    </a:moveTo>
                    <a:cubicBezTo>
                      <a:pt x="521" y="18258"/>
                      <a:pt x="497" y="19538"/>
                      <a:pt x="209" y="5377"/>
                    </a:cubicBezTo>
                    <a:cubicBezTo>
                      <a:pt x="209" y="5377"/>
                      <a:pt x="1" y="1433"/>
                      <a:pt x="1345" y="1"/>
                    </a:cubicBezTo>
                  </a:path>
                </a:pathLst>
              </a:custGeom>
              <a:noFill/>
              <a:ln cap="rnd" cmpd="sng" w="1400">
                <a:solidFill>
                  <a:srgbClr val="07090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64"/>
              <p:cNvSpPr/>
              <p:nvPr/>
            </p:nvSpPr>
            <p:spPr>
              <a:xfrm>
                <a:off x="7390040" y="3148196"/>
                <a:ext cx="63503" cy="1407085"/>
              </a:xfrm>
              <a:custGeom>
                <a:rect b="b" l="l" r="r" t="t"/>
                <a:pathLst>
                  <a:path extrusionOk="0" fill="none" h="12785" w="577">
                    <a:moveTo>
                      <a:pt x="576" y="12785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1400">
                <a:solidFill>
                  <a:srgbClr val="07090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64"/>
              <p:cNvSpPr/>
              <p:nvPr/>
            </p:nvSpPr>
            <p:spPr>
              <a:xfrm>
                <a:off x="7383876" y="2618045"/>
                <a:ext cx="5393" cy="417558"/>
              </a:xfrm>
              <a:custGeom>
                <a:rect b="b" l="l" r="r" t="t"/>
                <a:pathLst>
                  <a:path extrusionOk="0" fill="none" h="3794" w="49">
                    <a:moveTo>
                      <a:pt x="0" y="3793"/>
                    </a:moveTo>
                    <a:lnTo>
                      <a:pt x="48" y="1"/>
                    </a:lnTo>
                  </a:path>
                </a:pathLst>
              </a:custGeom>
              <a:noFill/>
              <a:ln cap="rnd" cmpd="sng" w="1400">
                <a:solidFill>
                  <a:srgbClr val="07090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64"/>
              <p:cNvSpPr/>
              <p:nvPr/>
            </p:nvSpPr>
            <p:spPr>
              <a:xfrm>
                <a:off x="6962020" y="2614523"/>
                <a:ext cx="154301" cy="286260"/>
              </a:xfrm>
              <a:custGeom>
                <a:rect b="b" l="l" r="r" t="t"/>
                <a:pathLst>
                  <a:path extrusionOk="0" fill="none" h="2601" w="1402">
                    <a:moveTo>
                      <a:pt x="1" y="2601"/>
                    </a:moveTo>
                    <a:cubicBezTo>
                      <a:pt x="537" y="2289"/>
                      <a:pt x="1369" y="1313"/>
                      <a:pt x="1401" y="1"/>
                    </a:cubicBezTo>
                  </a:path>
                </a:pathLst>
              </a:custGeom>
              <a:noFill/>
              <a:ln cap="rnd" cmpd="sng" w="1400">
                <a:solidFill>
                  <a:srgbClr val="07090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64"/>
              <p:cNvSpPr/>
              <p:nvPr/>
            </p:nvSpPr>
            <p:spPr>
              <a:xfrm>
                <a:off x="7590787" y="2610121"/>
                <a:ext cx="103124" cy="262487"/>
              </a:xfrm>
              <a:custGeom>
                <a:rect b="b" l="l" r="r" t="t"/>
                <a:pathLst>
                  <a:path extrusionOk="0" fill="none" h="2385" w="937">
                    <a:moveTo>
                      <a:pt x="936" y="2385"/>
                    </a:moveTo>
                    <a:cubicBezTo>
                      <a:pt x="448" y="2313"/>
                      <a:pt x="0" y="921"/>
                      <a:pt x="144" y="1"/>
                    </a:cubicBezTo>
                  </a:path>
                </a:pathLst>
              </a:custGeom>
              <a:noFill/>
              <a:ln cap="rnd" cmpd="sng" w="1400">
                <a:solidFill>
                  <a:srgbClr val="07090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64"/>
              <p:cNvSpPr/>
              <p:nvPr/>
            </p:nvSpPr>
            <p:spPr>
              <a:xfrm>
                <a:off x="7327526" y="2617164"/>
                <a:ext cx="57340" cy="370784"/>
              </a:xfrm>
              <a:custGeom>
                <a:rect b="b" l="l" r="r" t="t"/>
                <a:pathLst>
                  <a:path extrusionOk="0" fill="none" h="3369" w="521">
                    <a:moveTo>
                      <a:pt x="520" y="3369"/>
                    </a:moveTo>
                    <a:cubicBezTo>
                      <a:pt x="520" y="3369"/>
                      <a:pt x="160" y="3369"/>
                      <a:pt x="80" y="2641"/>
                    </a:cubicBezTo>
                    <a:cubicBezTo>
                      <a:pt x="0" y="1905"/>
                      <a:pt x="8" y="1"/>
                      <a:pt x="8" y="1"/>
                    </a:cubicBezTo>
                  </a:path>
                </a:pathLst>
              </a:custGeom>
              <a:noFill/>
              <a:ln cap="rnd" cmpd="sng" w="1400">
                <a:solidFill>
                  <a:srgbClr val="07090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64"/>
              <p:cNvSpPr/>
              <p:nvPr/>
            </p:nvSpPr>
            <p:spPr>
              <a:xfrm>
                <a:off x="7024644" y="2637415"/>
                <a:ext cx="614671" cy="37970"/>
              </a:xfrm>
              <a:custGeom>
                <a:rect b="b" l="l" r="r" t="t"/>
                <a:pathLst>
                  <a:path extrusionOk="0" fill="none" h="345" w="5585">
                    <a:moveTo>
                      <a:pt x="5584" y="73"/>
                    </a:moveTo>
                    <a:cubicBezTo>
                      <a:pt x="5584" y="73"/>
                      <a:pt x="3288" y="345"/>
                      <a:pt x="0" y="1"/>
                    </a:cubicBezTo>
                  </a:path>
                </a:pathLst>
              </a:custGeom>
              <a:noFill/>
              <a:ln cap="rnd" cmpd="sng" w="1400">
                <a:solidFill>
                  <a:srgbClr val="07090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64"/>
              <p:cNvSpPr/>
              <p:nvPr/>
            </p:nvSpPr>
            <p:spPr>
              <a:xfrm>
                <a:off x="7339853" y="2618045"/>
                <a:ext cx="37970" cy="38850"/>
              </a:xfrm>
              <a:custGeom>
                <a:rect b="b" l="l" r="r" t="t"/>
                <a:pathLst>
                  <a:path extrusionOk="0" h="353" w="345">
                    <a:moveTo>
                      <a:pt x="163" y="0"/>
                    </a:moveTo>
                    <a:cubicBezTo>
                      <a:pt x="73" y="0"/>
                      <a:pt x="0" y="77"/>
                      <a:pt x="0" y="169"/>
                    </a:cubicBezTo>
                    <a:cubicBezTo>
                      <a:pt x="0" y="273"/>
                      <a:pt x="80" y="353"/>
                      <a:pt x="168" y="353"/>
                    </a:cubicBezTo>
                    <a:cubicBezTo>
                      <a:pt x="256" y="353"/>
                      <a:pt x="344" y="273"/>
                      <a:pt x="344" y="177"/>
                    </a:cubicBezTo>
                    <a:cubicBezTo>
                      <a:pt x="344" y="81"/>
                      <a:pt x="264" y="1"/>
                      <a:pt x="176" y="1"/>
                    </a:cubicBezTo>
                    <a:cubicBezTo>
                      <a:pt x="172" y="0"/>
                      <a:pt x="167" y="0"/>
                      <a:pt x="163" y="0"/>
                    </a:cubicBezTo>
                    <a:close/>
                  </a:path>
                </a:pathLst>
              </a:custGeom>
              <a:solidFill>
                <a:srgbClr val="1517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64"/>
              <p:cNvSpPr/>
              <p:nvPr/>
            </p:nvSpPr>
            <p:spPr>
              <a:xfrm>
                <a:off x="7450792" y="4652033"/>
                <a:ext cx="411285" cy="170699"/>
              </a:xfrm>
              <a:custGeom>
                <a:rect b="b" l="l" r="r" t="t"/>
                <a:pathLst>
                  <a:path extrusionOk="0" h="1551" w="3737">
                    <a:moveTo>
                      <a:pt x="2592" y="1"/>
                    </a:moveTo>
                    <a:cubicBezTo>
                      <a:pt x="2592" y="1"/>
                      <a:pt x="1951" y="329"/>
                      <a:pt x="1188" y="329"/>
                    </a:cubicBezTo>
                    <a:cubicBezTo>
                      <a:pt x="846" y="329"/>
                      <a:pt x="480" y="263"/>
                      <a:pt x="136" y="73"/>
                    </a:cubicBezTo>
                    <a:lnTo>
                      <a:pt x="136" y="73"/>
                    </a:lnTo>
                    <a:cubicBezTo>
                      <a:pt x="152" y="97"/>
                      <a:pt x="0" y="449"/>
                      <a:pt x="0" y="1057"/>
                    </a:cubicBezTo>
                    <a:cubicBezTo>
                      <a:pt x="0" y="1057"/>
                      <a:pt x="71" y="1551"/>
                      <a:pt x="1774" y="1551"/>
                    </a:cubicBezTo>
                    <a:cubicBezTo>
                      <a:pt x="1973" y="1551"/>
                      <a:pt x="2194" y="1544"/>
                      <a:pt x="2440" y="1529"/>
                    </a:cubicBezTo>
                    <a:cubicBezTo>
                      <a:pt x="2920" y="1497"/>
                      <a:pt x="3296" y="1473"/>
                      <a:pt x="3608" y="1441"/>
                    </a:cubicBezTo>
                    <a:cubicBezTo>
                      <a:pt x="3536" y="1081"/>
                      <a:pt x="3592" y="721"/>
                      <a:pt x="3736" y="417"/>
                    </a:cubicBezTo>
                    <a:cubicBezTo>
                      <a:pt x="3432" y="281"/>
                      <a:pt x="3056" y="129"/>
                      <a:pt x="25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64"/>
              <p:cNvSpPr/>
              <p:nvPr/>
            </p:nvSpPr>
            <p:spPr>
              <a:xfrm>
                <a:off x="7451673" y="4767374"/>
                <a:ext cx="537191" cy="69997"/>
              </a:xfrm>
              <a:custGeom>
                <a:rect b="b" l="l" r="r" t="t"/>
                <a:pathLst>
                  <a:path extrusionOk="0" h="636" w="4881">
                    <a:moveTo>
                      <a:pt x="0" y="1"/>
                    </a:moveTo>
                    <a:lnTo>
                      <a:pt x="0" y="1"/>
                    </a:lnTo>
                    <a:cubicBezTo>
                      <a:pt x="8" y="121"/>
                      <a:pt x="24" y="241"/>
                      <a:pt x="40" y="369"/>
                    </a:cubicBezTo>
                    <a:cubicBezTo>
                      <a:pt x="40" y="369"/>
                      <a:pt x="712" y="609"/>
                      <a:pt x="2552" y="633"/>
                    </a:cubicBezTo>
                    <a:cubicBezTo>
                      <a:pt x="2670" y="635"/>
                      <a:pt x="2781" y="635"/>
                      <a:pt x="2888" y="635"/>
                    </a:cubicBezTo>
                    <a:cubicBezTo>
                      <a:pt x="4638" y="635"/>
                      <a:pt x="4872" y="401"/>
                      <a:pt x="4872" y="401"/>
                    </a:cubicBezTo>
                    <a:cubicBezTo>
                      <a:pt x="4872" y="401"/>
                      <a:pt x="4880" y="305"/>
                      <a:pt x="4840" y="153"/>
                    </a:cubicBezTo>
                    <a:cubicBezTo>
                      <a:pt x="4084" y="289"/>
                      <a:pt x="3380" y="341"/>
                      <a:pt x="2744" y="341"/>
                    </a:cubicBezTo>
                    <a:cubicBezTo>
                      <a:pt x="1552" y="341"/>
                      <a:pt x="600" y="157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64"/>
              <p:cNvSpPr/>
              <p:nvPr/>
            </p:nvSpPr>
            <p:spPr>
              <a:xfrm>
                <a:off x="7765121" y="4671073"/>
                <a:ext cx="47655" cy="84084"/>
              </a:xfrm>
              <a:custGeom>
                <a:rect b="b" l="l" r="r" t="t"/>
                <a:pathLst>
                  <a:path extrusionOk="0" h="764" w="433">
                    <a:moveTo>
                      <a:pt x="394" y="1"/>
                    </a:moveTo>
                    <a:cubicBezTo>
                      <a:pt x="390" y="1"/>
                      <a:pt x="387" y="2"/>
                      <a:pt x="384" y="4"/>
                    </a:cubicBezTo>
                    <a:cubicBezTo>
                      <a:pt x="384" y="4"/>
                      <a:pt x="0" y="236"/>
                      <a:pt x="40" y="740"/>
                    </a:cubicBezTo>
                    <a:cubicBezTo>
                      <a:pt x="40" y="756"/>
                      <a:pt x="64" y="764"/>
                      <a:pt x="72" y="764"/>
                    </a:cubicBezTo>
                    <a:cubicBezTo>
                      <a:pt x="96" y="764"/>
                      <a:pt x="104" y="756"/>
                      <a:pt x="104" y="740"/>
                    </a:cubicBezTo>
                    <a:cubicBezTo>
                      <a:pt x="64" y="268"/>
                      <a:pt x="400" y="68"/>
                      <a:pt x="416" y="60"/>
                    </a:cubicBezTo>
                    <a:cubicBezTo>
                      <a:pt x="424" y="44"/>
                      <a:pt x="432" y="28"/>
                      <a:pt x="424" y="20"/>
                    </a:cubicBezTo>
                    <a:cubicBezTo>
                      <a:pt x="419" y="8"/>
                      <a:pt x="404" y="1"/>
                      <a:pt x="394" y="1"/>
                    </a:cubicBezTo>
                    <a:close/>
                  </a:path>
                </a:pathLst>
              </a:custGeom>
              <a:solidFill>
                <a:srgbClr val="2323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64"/>
              <p:cNvSpPr/>
              <p:nvPr/>
            </p:nvSpPr>
            <p:spPr>
              <a:xfrm>
                <a:off x="7724619" y="4656105"/>
                <a:ext cx="42372" cy="84084"/>
              </a:xfrm>
              <a:custGeom>
                <a:rect b="b" l="l" r="r" t="t"/>
                <a:pathLst>
                  <a:path extrusionOk="0" h="764" w="385">
                    <a:moveTo>
                      <a:pt x="342" y="0"/>
                    </a:moveTo>
                    <a:cubicBezTo>
                      <a:pt x="338" y="0"/>
                      <a:pt x="333" y="1"/>
                      <a:pt x="328" y="4"/>
                    </a:cubicBezTo>
                    <a:cubicBezTo>
                      <a:pt x="320" y="12"/>
                      <a:pt x="8" y="204"/>
                      <a:pt x="0" y="732"/>
                    </a:cubicBezTo>
                    <a:cubicBezTo>
                      <a:pt x="0" y="756"/>
                      <a:pt x="8" y="764"/>
                      <a:pt x="32" y="764"/>
                    </a:cubicBezTo>
                    <a:cubicBezTo>
                      <a:pt x="48" y="764"/>
                      <a:pt x="64" y="756"/>
                      <a:pt x="48" y="732"/>
                    </a:cubicBezTo>
                    <a:cubicBezTo>
                      <a:pt x="64" y="236"/>
                      <a:pt x="360" y="52"/>
                      <a:pt x="360" y="52"/>
                    </a:cubicBezTo>
                    <a:cubicBezTo>
                      <a:pt x="368" y="44"/>
                      <a:pt x="384" y="20"/>
                      <a:pt x="368" y="12"/>
                    </a:cubicBezTo>
                    <a:cubicBezTo>
                      <a:pt x="363" y="6"/>
                      <a:pt x="353" y="0"/>
                      <a:pt x="342" y="0"/>
                    </a:cubicBezTo>
                    <a:close/>
                  </a:path>
                </a:pathLst>
              </a:custGeom>
              <a:solidFill>
                <a:srgbClr val="2323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64"/>
              <p:cNvSpPr/>
              <p:nvPr/>
            </p:nvSpPr>
            <p:spPr>
              <a:xfrm>
                <a:off x="7723738" y="4608010"/>
                <a:ext cx="45014" cy="72308"/>
              </a:xfrm>
              <a:custGeom>
                <a:rect b="b" l="l" r="r" t="t"/>
                <a:pathLst>
                  <a:path extrusionOk="0" h="657" w="409">
                    <a:moveTo>
                      <a:pt x="208" y="49"/>
                    </a:moveTo>
                    <a:cubicBezTo>
                      <a:pt x="240" y="57"/>
                      <a:pt x="256" y="73"/>
                      <a:pt x="280" y="89"/>
                    </a:cubicBezTo>
                    <a:cubicBezTo>
                      <a:pt x="336" y="177"/>
                      <a:pt x="256" y="409"/>
                      <a:pt x="208" y="553"/>
                    </a:cubicBezTo>
                    <a:cubicBezTo>
                      <a:pt x="160" y="409"/>
                      <a:pt x="88" y="161"/>
                      <a:pt x="152" y="81"/>
                    </a:cubicBezTo>
                    <a:cubicBezTo>
                      <a:pt x="160" y="57"/>
                      <a:pt x="176" y="49"/>
                      <a:pt x="208" y="49"/>
                    </a:cubicBezTo>
                    <a:close/>
                    <a:moveTo>
                      <a:pt x="208" y="1"/>
                    </a:moveTo>
                    <a:cubicBezTo>
                      <a:pt x="152" y="1"/>
                      <a:pt x="120" y="25"/>
                      <a:pt x="96" y="49"/>
                    </a:cubicBezTo>
                    <a:cubicBezTo>
                      <a:pt x="0" y="193"/>
                      <a:pt x="160" y="593"/>
                      <a:pt x="176" y="641"/>
                    </a:cubicBezTo>
                    <a:cubicBezTo>
                      <a:pt x="192" y="649"/>
                      <a:pt x="200" y="657"/>
                      <a:pt x="208" y="657"/>
                    </a:cubicBezTo>
                    <a:cubicBezTo>
                      <a:pt x="216" y="657"/>
                      <a:pt x="232" y="649"/>
                      <a:pt x="232" y="641"/>
                    </a:cubicBezTo>
                    <a:cubicBezTo>
                      <a:pt x="248" y="601"/>
                      <a:pt x="408" y="209"/>
                      <a:pt x="320" y="57"/>
                    </a:cubicBezTo>
                    <a:cubicBezTo>
                      <a:pt x="296" y="17"/>
                      <a:pt x="256" y="1"/>
                      <a:pt x="208" y="1"/>
                    </a:cubicBezTo>
                    <a:close/>
                  </a:path>
                </a:pathLst>
              </a:custGeom>
              <a:solidFill>
                <a:srgbClr val="2323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64"/>
              <p:cNvSpPr/>
              <p:nvPr/>
            </p:nvSpPr>
            <p:spPr>
              <a:xfrm>
                <a:off x="7682356" y="4637065"/>
                <a:ext cx="68786" cy="43253"/>
              </a:xfrm>
              <a:custGeom>
                <a:rect b="b" l="l" r="r" t="t"/>
                <a:pathLst>
                  <a:path extrusionOk="0" h="393" w="625">
                    <a:moveTo>
                      <a:pt x="136" y="65"/>
                    </a:moveTo>
                    <a:cubicBezTo>
                      <a:pt x="248" y="65"/>
                      <a:pt x="416" y="225"/>
                      <a:pt x="512" y="337"/>
                    </a:cubicBezTo>
                    <a:cubicBezTo>
                      <a:pt x="368" y="313"/>
                      <a:pt x="112" y="265"/>
                      <a:pt x="64" y="177"/>
                    </a:cubicBezTo>
                    <a:cubicBezTo>
                      <a:pt x="56" y="169"/>
                      <a:pt x="40" y="137"/>
                      <a:pt x="64" y="105"/>
                    </a:cubicBezTo>
                    <a:cubicBezTo>
                      <a:pt x="88" y="89"/>
                      <a:pt x="104" y="65"/>
                      <a:pt x="136" y="65"/>
                    </a:cubicBezTo>
                    <a:close/>
                    <a:moveTo>
                      <a:pt x="149" y="0"/>
                    </a:moveTo>
                    <a:cubicBezTo>
                      <a:pt x="145" y="0"/>
                      <a:pt x="141" y="0"/>
                      <a:pt x="136" y="1"/>
                    </a:cubicBezTo>
                    <a:cubicBezTo>
                      <a:pt x="96" y="1"/>
                      <a:pt x="56" y="33"/>
                      <a:pt x="32" y="73"/>
                    </a:cubicBezTo>
                    <a:cubicBezTo>
                      <a:pt x="0" y="129"/>
                      <a:pt x="16" y="169"/>
                      <a:pt x="24" y="193"/>
                    </a:cubicBezTo>
                    <a:cubicBezTo>
                      <a:pt x="104" y="353"/>
                      <a:pt x="536" y="393"/>
                      <a:pt x="584" y="393"/>
                    </a:cubicBezTo>
                    <a:cubicBezTo>
                      <a:pt x="592" y="393"/>
                      <a:pt x="608" y="393"/>
                      <a:pt x="616" y="377"/>
                    </a:cubicBezTo>
                    <a:cubicBezTo>
                      <a:pt x="624" y="361"/>
                      <a:pt x="624" y="353"/>
                      <a:pt x="616" y="345"/>
                    </a:cubicBezTo>
                    <a:cubicBezTo>
                      <a:pt x="585" y="313"/>
                      <a:pt x="325" y="0"/>
                      <a:pt x="149" y="0"/>
                    </a:cubicBezTo>
                    <a:close/>
                  </a:path>
                </a:pathLst>
              </a:custGeom>
              <a:solidFill>
                <a:srgbClr val="2323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64"/>
              <p:cNvSpPr/>
              <p:nvPr/>
            </p:nvSpPr>
            <p:spPr>
              <a:xfrm>
                <a:off x="7684117" y="2284348"/>
                <a:ext cx="1871" cy="12436"/>
              </a:xfrm>
              <a:custGeom>
                <a:rect b="b" l="l" r="r" t="t"/>
                <a:pathLst>
                  <a:path extrusionOk="0" h="113" w="17">
                    <a:moveTo>
                      <a:pt x="0" y="1"/>
                    </a:moveTo>
                    <a:lnTo>
                      <a:pt x="0" y="113"/>
                    </a:lnTo>
                    <a:lnTo>
                      <a:pt x="8" y="73"/>
                    </a:lnTo>
                    <a:lnTo>
                      <a:pt x="16" y="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D92A2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64"/>
              <p:cNvSpPr/>
              <p:nvPr/>
            </p:nvSpPr>
            <p:spPr>
              <a:xfrm>
                <a:off x="6834352" y="3088324"/>
                <a:ext cx="110" cy="110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E8515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64"/>
              <p:cNvSpPr/>
              <p:nvPr/>
            </p:nvSpPr>
            <p:spPr>
              <a:xfrm>
                <a:off x="7386518" y="1829147"/>
                <a:ext cx="440340" cy="1490839"/>
              </a:xfrm>
              <a:custGeom>
                <a:rect b="b" l="l" r="r" t="t"/>
                <a:pathLst>
                  <a:path extrusionOk="0" h="13546" w="4001">
                    <a:moveTo>
                      <a:pt x="1936" y="1"/>
                    </a:moveTo>
                    <a:cubicBezTo>
                      <a:pt x="1920" y="25"/>
                      <a:pt x="1656" y="3569"/>
                      <a:pt x="1632" y="3601"/>
                    </a:cubicBezTo>
                    <a:cubicBezTo>
                      <a:pt x="1672" y="4601"/>
                      <a:pt x="1712" y="5657"/>
                      <a:pt x="1680" y="6089"/>
                    </a:cubicBezTo>
                    <a:cubicBezTo>
                      <a:pt x="1624" y="6977"/>
                      <a:pt x="912" y="10601"/>
                      <a:pt x="912" y="10601"/>
                    </a:cubicBezTo>
                    <a:cubicBezTo>
                      <a:pt x="912" y="10601"/>
                      <a:pt x="24" y="11465"/>
                      <a:pt x="112" y="11785"/>
                    </a:cubicBezTo>
                    <a:cubicBezTo>
                      <a:pt x="133" y="11859"/>
                      <a:pt x="176" y="11888"/>
                      <a:pt x="230" y="11888"/>
                    </a:cubicBezTo>
                    <a:cubicBezTo>
                      <a:pt x="407" y="11888"/>
                      <a:pt x="704" y="11577"/>
                      <a:pt x="704" y="11577"/>
                    </a:cubicBezTo>
                    <a:lnTo>
                      <a:pt x="704" y="11577"/>
                    </a:lnTo>
                    <a:cubicBezTo>
                      <a:pt x="704" y="11577"/>
                      <a:pt x="0" y="13025"/>
                      <a:pt x="264" y="13105"/>
                    </a:cubicBezTo>
                    <a:cubicBezTo>
                      <a:pt x="273" y="13108"/>
                      <a:pt x="282" y="13109"/>
                      <a:pt x="291" y="13109"/>
                    </a:cubicBezTo>
                    <a:cubicBezTo>
                      <a:pt x="555" y="13109"/>
                      <a:pt x="1040" y="12057"/>
                      <a:pt x="1040" y="12057"/>
                    </a:cubicBezTo>
                    <a:lnTo>
                      <a:pt x="1040" y="12057"/>
                    </a:lnTo>
                    <a:cubicBezTo>
                      <a:pt x="1040" y="12057"/>
                      <a:pt x="560" y="13521"/>
                      <a:pt x="944" y="13529"/>
                    </a:cubicBezTo>
                    <a:cubicBezTo>
                      <a:pt x="1160" y="13521"/>
                      <a:pt x="1432" y="12242"/>
                      <a:pt x="1432" y="12241"/>
                    </a:cubicBezTo>
                    <a:lnTo>
                      <a:pt x="1432" y="12241"/>
                    </a:lnTo>
                    <a:cubicBezTo>
                      <a:pt x="1432" y="12242"/>
                      <a:pt x="1256" y="13537"/>
                      <a:pt x="1496" y="13545"/>
                    </a:cubicBezTo>
                    <a:cubicBezTo>
                      <a:pt x="1498" y="13545"/>
                      <a:pt x="1499" y="13545"/>
                      <a:pt x="1500" y="13545"/>
                    </a:cubicBezTo>
                    <a:cubicBezTo>
                      <a:pt x="1722" y="13545"/>
                      <a:pt x="1840" y="12298"/>
                      <a:pt x="1840" y="12297"/>
                    </a:cubicBezTo>
                    <a:lnTo>
                      <a:pt x="1840" y="12297"/>
                    </a:lnTo>
                    <a:cubicBezTo>
                      <a:pt x="1840" y="12297"/>
                      <a:pt x="1824" y="13337"/>
                      <a:pt x="2062" y="13337"/>
                    </a:cubicBezTo>
                    <a:cubicBezTo>
                      <a:pt x="2062" y="13337"/>
                      <a:pt x="2063" y="13337"/>
                      <a:pt x="2064" y="13337"/>
                    </a:cubicBezTo>
                    <a:cubicBezTo>
                      <a:pt x="2304" y="13329"/>
                      <a:pt x="2464" y="11841"/>
                      <a:pt x="2504" y="11129"/>
                    </a:cubicBezTo>
                    <a:cubicBezTo>
                      <a:pt x="2504" y="11129"/>
                      <a:pt x="3704" y="7697"/>
                      <a:pt x="3896" y="5097"/>
                    </a:cubicBezTo>
                    <a:cubicBezTo>
                      <a:pt x="4000" y="3689"/>
                      <a:pt x="3976" y="2641"/>
                      <a:pt x="3880" y="1849"/>
                    </a:cubicBezTo>
                    <a:cubicBezTo>
                      <a:pt x="3752" y="345"/>
                      <a:pt x="2776" y="105"/>
                      <a:pt x="1936" y="1"/>
                    </a:cubicBezTo>
                    <a:close/>
                  </a:path>
                </a:pathLst>
              </a:custGeom>
              <a:solidFill>
                <a:srgbClr val="F7BB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64"/>
              <p:cNvSpPr/>
              <p:nvPr/>
            </p:nvSpPr>
            <p:spPr>
              <a:xfrm>
                <a:off x="6692596" y="1812088"/>
                <a:ext cx="828733" cy="1508338"/>
              </a:xfrm>
              <a:custGeom>
                <a:rect b="b" l="l" r="r" t="t"/>
                <a:pathLst>
                  <a:path extrusionOk="0" h="13705" w="7530">
                    <a:moveTo>
                      <a:pt x="3528" y="0"/>
                    </a:moveTo>
                    <a:cubicBezTo>
                      <a:pt x="3514" y="0"/>
                      <a:pt x="3499" y="4"/>
                      <a:pt x="3481" y="12"/>
                    </a:cubicBezTo>
                    <a:cubicBezTo>
                      <a:pt x="3385" y="52"/>
                      <a:pt x="1809" y="436"/>
                      <a:pt x="1505" y="604"/>
                    </a:cubicBezTo>
                    <a:cubicBezTo>
                      <a:pt x="1145" y="812"/>
                      <a:pt x="1" y="2820"/>
                      <a:pt x="1401" y="6364"/>
                    </a:cubicBezTo>
                    <a:cubicBezTo>
                      <a:pt x="2361" y="8796"/>
                      <a:pt x="4537" y="11692"/>
                      <a:pt x="4537" y="11692"/>
                    </a:cubicBezTo>
                    <a:cubicBezTo>
                      <a:pt x="4780" y="12341"/>
                      <a:pt x="5358" y="13670"/>
                      <a:pt x="5608" y="13670"/>
                    </a:cubicBezTo>
                    <a:cubicBezTo>
                      <a:pt x="5614" y="13670"/>
                      <a:pt x="5620" y="13670"/>
                      <a:pt x="5625" y="13668"/>
                    </a:cubicBezTo>
                    <a:cubicBezTo>
                      <a:pt x="5857" y="13604"/>
                      <a:pt x="5529" y="12612"/>
                      <a:pt x="5529" y="12612"/>
                    </a:cubicBezTo>
                    <a:lnTo>
                      <a:pt x="5529" y="12612"/>
                    </a:lnTo>
                    <a:cubicBezTo>
                      <a:pt x="5529" y="12612"/>
                      <a:pt x="5985" y="13704"/>
                      <a:pt x="6225" y="13704"/>
                    </a:cubicBezTo>
                    <a:cubicBezTo>
                      <a:pt x="6234" y="13704"/>
                      <a:pt x="6242" y="13703"/>
                      <a:pt x="6249" y="13700"/>
                    </a:cubicBezTo>
                    <a:cubicBezTo>
                      <a:pt x="6465" y="13620"/>
                      <a:pt x="5905" y="12428"/>
                      <a:pt x="5905" y="12428"/>
                    </a:cubicBezTo>
                    <a:lnTo>
                      <a:pt x="5905" y="12428"/>
                    </a:lnTo>
                    <a:cubicBezTo>
                      <a:pt x="5905" y="12428"/>
                      <a:pt x="6511" y="13511"/>
                      <a:pt x="6750" y="13511"/>
                    </a:cubicBezTo>
                    <a:cubicBezTo>
                      <a:pt x="6757" y="13511"/>
                      <a:pt x="6763" y="13510"/>
                      <a:pt x="6769" y="13508"/>
                    </a:cubicBezTo>
                    <a:cubicBezTo>
                      <a:pt x="7129" y="13388"/>
                      <a:pt x="6241" y="12140"/>
                      <a:pt x="6241" y="12140"/>
                    </a:cubicBezTo>
                    <a:lnTo>
                      <a:pt x="6241" y="12140"/>
                    </a:lnTo>
                    <a:cubicBezTo>
                      <a:pt x="6241" y="12140"/>
                      <a:pt x="6944" y="12925"/>
                      <a:pt x="7234" y="12925"/>
                    </a:cubicBezTo>
                    <a:cubicBezTo>
                      <a:pt x="7258" y="12925"/>
                      <a:pt x="7280" y="12920"/>
                      <a:pt x="7297" y="12908"/>
                    </a:cubicBezTo>
                    <a:cubicBezTo>
                      <a:pt x="7529" y="12748"/>
                      <a:pt x="6417" y="11580"/>
                      <a:pt x="6417" y="11580"/>
                    </a:cubicBezTo>
                    <a:lnTo>
                      <a:pt x="6417" y="11580"/>
                    </a:lnTo>
                    <a:cubicBezTo>
                      <a:pt x="6417" y="11580"/>
                      <a:pt x="6711" y="11744"/>
                      <a:pt x="6898" y="11744"/>
                    </a:cubicBezTo>
                    <a:cubicBezTo>
                      <a:pt x="6985" y="11744"/>
                      <a:pt x="7049" y="11708"/>
                      <a:pt x="7049" y="11604"/>
                    </a:cubicBezTo>
                    <a:cubicBezTo>
                      <a:pt x="7041" y="11268"/>
                      <a:pt x="5921" y="10708"/>
                      <a:pt x="5921" y="10708"/>
                    </a:cubicBezTo>
                    <a:cubicBezTo>
                      <a:pt x="5921" y="10708"/>
                      <a:pt x="4137" y="7476"/>
                      <a:pt x="3817" y="6644"/>
                    </a:cubicBezTo>
                    <a:cubicBezTo>
                      <a:pt x="3665" y="6244"/>
                      <a:pt x="3369" y="5212"/>
                      <a:pt x="3105" y="4252"/>
                    </a:cubicBezTo>
                    <a:cubicBezTo>
                      <a:pt x="2516" y="3662"/>
                      <a:pt x="3955" y="0"/>
                      <a:pt x="3528" y="0"/>
                    </a:cubicBezTo>
                    <a:close/>
                  </a:path>
                </a:pathLst>
              </a:custGeom>
              <a:solidFill>
                <a:srgbClr val="F7BB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64"/>
              <p:cNvSpPr/>
              <p:nvPr/>
            </p:nvSpPr>
            <p:spPr>
              <a:xfrm>
                <a:off x="7566134" y="2084482"/>
                <a:ext cx="258965" cy="273933"/>
              </a:xfrm>
              <a:custGeom>
                <a:rect b="b" l="l" r="r" t="t"/>
                <a:pathLst>
                  <a:path extrusionOk="0" h="2489" w="2353">
                    <a:moveTo>
                      <a:pt x="2304" y="1"/>
                    </a:moveTo>
                    <a:cubicBezTo>
                      <a:pt x="1568" y="185"/>
                      <a:pt x="824" y="337"/>
                      <a:pt x="72" y="449"/>
                    </a:cubicBezTo>
                    <a:cubicBezTo>
                      <a:pt x="32" y="921"/>
                      <a:pt x="0" y="1265"/>
                      <a:pt x="0" y="1273"/>
                    </a:cubicBezTo>
                    <a:cubicBezTo>
                      <a:pt x="24" y="1689"/>
                      <a:pt x="32" y="2105"/>
                      <a:pt x="40" y="2489"/>
                    </a:cubicBezTo>
                    <a:cubicBezTo>
                      <a:pt x="808" y="2425"/>
                      <a:pt x="1560" y="2305"/>
                      <a:pt x="2304" y="2145"/>
                    </a:cubicBezTo>
                    <a:cubicBezTo>
                      <a:pt x="2352" y="1289"/>
                      <a:pt x="2344" y="577"/>
                      <a:pt x="2304" y="1"/>
                    </a:cubicBezTo>
                    <a:close/>
                  </a:path>
                </a:pathLst>
              </a:custGeom>
              <a:solidFill>
                <a:srgbClr val="F09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64"/>
              <p:cNvSpPr/>
              <p:nvPr/>
            </p:nvSpPr>
            <p:spPr>
              <a:xfrm>
                <a:off x="6761273" y="2122342"/>
                <a:ext cx="292533" cy="225508"/>
              </a:xfrm>
              <a:custGeom>
                <a:rect b="b" l="l" r="r" t="t"/>
                <a:pathLst>
                  <a:path extrusionOk="0" h="2049" w="2658">
                    <a:moveTo>
                      <a:pt x="25" y="1"/>
                    </a:moveTo>
                    <a:cubicBezTo>
                      <a:pt x="1" y="481"/>
                      <a:pt x="57" y="1065"/>
                      <a:pt x="201" y="1729"/>
                    </a:cubicBezTo>
                    <a:cubicBezTo>
                      <a:pt x="1017" y="1865"/>
                      <a:pt x="1833" y="1969"/>
                      <a:pt x="2657" y="2049"/>
                    </a:cubicBezTo>
                    <a:cubicBezTo>
                      <a:pt x="2601" y="1841"/>
                      <a:pt x="2545" y="1641"/>
                      <a:pt x="2481" y="1433"/>
                    </a:cubicBezTo>
                    <a:cubicBezTo>
                      <a:pt x="2305" y="1257"/>
                      <a:pt x="2313" y="809"/>
                      <a:pt x="2393" y="273"/>
                    </a:cubicBezTo>
                    <a:cubicBezTo>
                      <a:pt x="1601" y="209"/>
                      <a:pt x="817" y="121"/>
                      <a:pt x="25" y="1"/>
                    </a:cubicBezTo>
                    <a:close/>
                  </a:path>
                </a:pathLst>
              </a:custGeom>
              <a:solidFill>
                <a:srgbClr val="F09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64"/>
              <p:cNvSpPr/>
              <p:nvPr/>
            </p:nvSpPr>
            <p:spPr>
              <a:xfrm>
                <a:off x="6732217" y="1962097"/>
                <a:ext cx="1125448" cy="663537"/>
              </a:xfrm>
              <a:custGeom>
                <a:rect b="b" l="l" r="r" t="t"/>
                <a:pathLst>
                  <a:path extrusionOk="0" h="6029" w="10226">
                    <a:moveTo>
                      <a:pt x="9577" y="1"/>
                    </a:moveTo>
                    <a:cubicBezTo>
                      <a:pt x="9577" y="1"/>
                      <a:pt x="6537" y="513"/>
                      <a:pt x="3709" y="513"/>
                    </a:cubicBezTo>
                    <a:cubicBezTo>
                      <a:pt x="2538" y="513"/>
                      <a:pt x="1404" y="425"/>
                      <a:pt x="537" y="177"/>
                    </a:cubicBezTo>
                    <a:cubicBezTo>
                      <a:pt x="537" y="177"/>
                      <a:pt x="1" y="1481"/>
                      <a:pt x="345" y="2257"/>
                    </a:cubicBezTo>
                    <a:cubicBezTo>
                      <a:pt x="345" y="2257"/>
                      <a:pt x="1362" y="2500"/>
                      <a:pt x="2149" y="2500"/>
                    </a:cubicBezTo>
                    <a:cubicBezTo>
                      <a:pt x="2242" y="2500"/>
                      <a:pt x="2332" y="2496"/>
                      <a:pt x="2417" y="2489"/>
                    </a:cubicBezTo>
                    <a:cubicBezTo>
                      <a:pt x="2417" y="2489"/>
                      <a:pt x="3361" y="5921"/>
                      <a:pt x="3897" y="5969"/>
                    </a:cubicBezTo>
                    <a:cubicBezTo>
                      <a:pt x="4169" y="5994"/>
                      <a:pt x="4966" y="6029"/>
                      <a:pt x="5752" y="6029"/>
                    </a:cubicBezTo>
                    <a:cubicBezTo>
                      <a:pt x="6492" y="6029"/>
                      <a:pt x="7222" y="5998"/>
                      <a:pt x="7497" y="5897"/>
                    </a:cubicBezTo>
                    <a:cubicBezTo>
                      <a:pt x="8081" y="5689"/>
                      <a:pt x="8217" y="2729"/>
                      <a:pt x="8217" y="2729"/>
                    </a:cubicBezTo>
                    <a:cubicBezTo>
                      <a:pt x="8217" y="2729"/>
                      <a:pt x="9817" y="2609"/>
                      <a:pt x="9921" y="2169"/>
                    </a:cubicBezTo>
                    <a:cubicBezTo>
                      <a:pt x="10225" y="761"/>
                      <a:pt x="9577" y="1"/>
                      <a:pt x="9577" y="1"/>
                    </a:cubicBezTo>
                    <a:close/>
                  </a:path>
                </a:pathLst>
              </a:custGeom>
              <a:solidFill>
                <a:srgbClr val="F1E5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64"/>
              <p:cNvSpPr/>
              <p:nvPr/>
            </p:nvSpPr>
            <p:spPr>
              <a:xfrm>
                <a:off x="7166400" y="2612762"/>
                <a:ext cx="390154" cy="14418"/>
              </a:xfrm>
              <a:custGeom>
                <a:rect b="b" l="l" r="r" t="t"/>
                <a:pathLst>
                  <a:path extrusionOk="0" h="131" w="3545">
                    <a:moveTo>
                      <a:pt x="3512" y="1"/>
                    </a:moveTo>
                    <a:cubicBezTo>
                      <a:pt x="2887" y="44"/>
                      <a:pt x="2258" y="66"/>
                      <a:pt x="1632" y="66"/>
                    </a:cubicBezTo>
                    <a:cubicBezTo>
                      <a:pt x="1097" y="66"/>
                      <a:pt x="563" y="50"/>
                      <a:pt x="32" y="17"/>
                    </a:cubicBezTo>
                    <a:cubicBezTo>
                      <a:pt x="16" y="17"/>
                      <a:pt x="0" y="25"/>
                      <a:pt x="0" y="49"/>
                    </a:cubicBezTo>
                    <a:cubicBezTo>
                      <a:pt x="0" y="57"/>
                      <a:pt x="16" y="73"/>
                      <a:pt x="32" y="73"/>
                    </a:cubicBezTo>
                    <a:cubicBezTo>
                      <a:pt x="456" y="105"/>
                      <a:pt x="872" y="113"/>
                      <a:pt x="1296" y="129"/>
                    </a:cubicBezTo>
                    <a:cubicBezTo>
                      <a:pt x="1411" y="130"/>
                      <a:pt x="1526" y="131"/>
                      <a:pt x="1641" y="131"/>
                    </a:cubicBezTo>
                    <a:cubicBezTo>
                      <a:pt x="2270" y="131"/>
                      <a:pt x="2897" y="111"/>
                      <a:pt x="3512" y="57"/>
                    </a:cubicBezTo>
                    <a:cubicBezTo>
                      <a:pt x="3528" y="57"/>
                      <a:pt x="3544" y="49"/>
                      <a:pt x="3544" y="25"/>
                    </a:cubicBezTo>
                    <a:cubicBezTo>
                      <a:pt x="3544" y="9"/>
                      <a:pt x="3536" y="1"/>
                      <a:pt x="3512" y="1"/>
                    </a:cubicBezTo>
                    <a:close/>
                  </a:path>
                </a:pathLst>
              </a:custGeom>
              <a:solidFill>
                <a:srgbClr val="DFCAF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64"/>
              <p:cNvSpPr/>
              <p:nvPr/>
            </p:nvSpPr>
            <p:spPr>
              <a:xfrm>
                <a:off x="7260610" y="2397268"/>
                <a:ext cx="192050" cy="146927"/>
              </a:xfrm>
              <a:custGeom>
                <a:rect b="b" l="l" r="r" t="t"/>
                <a:pathLst>
                  <a:path extrusionOk="0" h="1335" w="1745">
                    <a:moveTo>
                      <a:pt x="1716" y="1"/>
                    </a:moveTo>
                    <a:cubicBezTo>
                      <a:pt x="1708" y="1"/>
                      <a:pt x="1700" y="3"/>
                      <a:pt x="1696" y="7"/>
                    </a:cubicBezTo>
                    <a:cubicBezTo>
                      <a:pt x="1176" y="471"/>
                      <a:pt x="608" y="903"/>
                      <a:pt x="16" y="1287"/>
                    </a:cubicBezTo>
                    <a:cubicBezTo>
                      <a:pt x="8" y="1295"/>
                      <a:pt x="0" y="1311"/>
                      <a:pt x="8" y="1327"/>
                    </a:cubicBezTo>
                    <a:cubicBezTo>
                      <a:pt x="16" y="1327"/>
                      <a:pt x="24" y="1335"/>
                      <a:pt x="40" y="1335"/>
                    </a:cubicBezTo>
                    <a:lnTo>
                      <a:pt x="48" y="1335"/>
                    </a:lnTo>
                    <a:cubicBezTo>
                      <a:pt x="648" y="959"/>
                      <a:pt x="1216" y="527"/>
                      <a:pt x="1736" y="47"/>
                    </a:cubicBezTo>
                    <a:cubicBezTo>
                      <a:pt x="1744" y="31"/>
                      <a:pt x="1744" y="15"/>
                      <a:pt x="1736" y="7"/>
                    </a:cubicBezTo>
                    <a:cubicBezTo>
                      <a:pt x="1732" y="3"/>
                      <a:pt x="1724" y="1"/>
                      <a:pt x="1716" y="1"/>
                    </a:cubicBezTo>
                    <a:close/>
                  </a:path>
                </a:pathLst>
              </a:custGeom>
              <a:solidFill>
                <a:srgbClr val="DFCAF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64"/>
              <p:cNvSpPr/>
              <p:nvPr/>
            </p:nvSpPr>
            <p:spPr>
              <a:xfrm>
                <a:off x="7440227" y="2362709"/>
                <a:ext cx="125135" cy="194692"/>
              </a:xfrm>
              <a:custGeom>
                <a:rect b="b" l="l" r="r" t="t"/>
                <a:pathLst>
                  <a:path extrusionOk="0" h="1769" w="1137">
                    <a:moveTo>
                      <a:pt x="1112" y="1"/>
                    </a:moveTo>
                    <a:cubicBezTo>
                      <a:pt x="1096" y="1"/>
                      <a:pt x="1088" y="1"/>
                      <a:pt x="1072" y="17"/>
                    </a:cubicBezTo>
                    <a:cubicBezTo>
                      <a:pt x="856" y="649"/>
                      <a:pt x="488" y="1241"/>
                      <a:pt x="16" y="1721"/>
                    </a:cubicBezTo>
                    <a:cubicBezTo>
                      <a:pt x="0" y="1729"/>
                      <a:pt x="0" y="1745"/>
                      <a:pt x="16" y="1761"/>
                    </a:cubicBezTo>
                    <a:cubicBezTo>
                      <a:pt x="16" y="1769"/>
                      <a:pt x="24" y="1769"/>
                      <a:pt x="32" y="1769"/>
                    </a:cubicBezTo>
                    <a:cubicBezTo>
                      <a:pt x="48" y="1769"/>
                      <a:pt x="56" y="1761"/>
                      <a:pt x="64" y="1761"/>
                    </a:cubicBezTo>
                    <a:cubicBezTo>
                      <a:pt x="536" y="1281"/>
                      <a:pt x="904" y="681"/>
                      <a:pt x="1136" y="41"/>
                    </a:cubicBezTo>
                    <a:cubicBezTo>
                      <a:pt x="1136" y="17"/>
                      <a:pt x="1136" y="9"/>
                      <a:pt x="1112" y="1"/>
                    </a:cubicBezTo>
                    <a:close/>
                  </a:path>
                </a:pathLst>
              </a:custGeom>
              <a:solidFill>
                <a:srgbClr val="DFCAF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64"/>
              <p:cNvSpPr/>
              <p:nvPr/>
            </p:nvSpPr>
            <p:spPr>
              <a:xfrm>
                <a:off x="6974457" y="2109135"/>
                <a:ext cx="42372" cy="189409"/>
              </a:xfrm>
              <a:custGeom>
                <a:rect b="b" l="l" r="r" t="t"/>
                <a:pathLst>
                  <a:path extrusionOk="0" h="1721" w="385">
                    <a:moveTo>
                      <a:pt x="24" y="1"/>
                    </a:moveTo>
                    <a:cubicBezTo>
                      <a:pt x="8" y="1"/>
                      <a:pt x="0" y="9"/>
                      <a:pt x="0" y="33"/>
                    </a:cubicBezTo>
                    <a:cubicBezTo>
                      <a:pt x="8" y="601"/>
                      <a:pt x="120" y="1177"/>
                      <a:pt x="320" y="1705"/>
                    </a:cubicBezTo>
                    <a:cubicBezTo>
                      <a:pt x="328" y="1713"/>
                      <a:pt x="336" y="1721"/>
                      <a:pt x="344" y="1721"/>
                    </a:cubicBezTo>
                    <a:lnTo>
                      <a:pt x="360" y="1721"/>
                    </a:lnTo>
                    <a:cubicBezTo>
                      <a:pt x="376" y="1713"/>
                      <a:pt x="384" y="1705"/>
                      <a:pt x="376" y="1681"/>
                    </a:cubicBezTo>
                    <a:cubicBezTo>
                      <a:pt x="176" y="1153"/>
                      <a:pt x="64" y="593"/>
                      <a:pt x="56" y="33"/>
                    </a:cubicBezTo>
                    <a:cubicBezTo>
                      <a:pt x="56" y="17"/>
                      <a:pt x="48" y="1"/>
                      <a:pt x="24" y="1"/>
                    </a:cubicBezTo>
                    <a:close/>
                  </a:path>
                </a:pathLst>
              </a:custGeom>
              <a:solidFill>
                <a:srgbClr val="DFCAF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64"/>
              <p:cNvSpPr/>
              <p:nvPr/>
            </p:nvSpPr>
            <p:spPr>
              <a:xfrm>
                <a:off x="7627767" y="2147876"/>
                <a:ext cx="13317" cy="153310"/>
              </a:xfrm>
              <a:custGeom>
                <a:rect b="b" l="l" r="r" t="t"/>
                <a:pathLst>
                  <a:path extrusionOk="0" h="1393" w="121">
                    <a:moveTo>
                      <a:pt x="32" y="1"/>
                    </a:moveTo>
                    <a:cubicBezTo>
                      <a:pt x="8" y="1"/>
                      <a:pt x="0" y="9"/>
                      <a:pt x="0" y="33"/>
                    </a:cubicBezTo>
                    <a:cubicBezTo>
                      <a:pt x="48" y="473"/>
                      <a:pt x="64" y="921"/>
                      <a:pt x="8" y="1361"/>
                    </a:cubicBezTo>
                    <a:cubicBezTo>
                      <a:pt x="8" y="1369"/>
                      <a:pt x="24" y="1393"/>
                      <a:pt x="40" y="1393"/>
                    </a:cubicBezTo>
                    <a:cubicBezTo>
                      <a:pt x="48" y="1393"/>
                      <a:pt x="64" y="1385"/>
                      <a:pt x="72" y="1385"/>
                    </a:cubicBezTo>
                    <a:cubicBezTo>
                      <a:pt x="120" y="929"/>
                      <a:pt x="120" y="481"/>
                      <a:pt x="64" y="33"/>
                    </a:cubicBezTo>
                    <a:cubicBezTo>
                      <a:pt x="64" y="9"/>
                      <a:pt x="48" y="1"/>
                      <a:pt x="32" y="1"/>
                    </a:cubicBezTo>
                    <a:close/>
                  </a:path>
                </a:pathLst>
              </a:custGeom>
              <a:solidFill>
                <a:srgbClr val="DFCAF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64"/>
              <p:cNvSpPr/>
              <p:nvPr/>
            </p:nvSpPr>
            <p:spPr>
              <a:xfrm>
                <a:off x="7133822" y="1757829"/>
                <a:ext cx="333804" cy="61082"/>
              </a:xfrm>
              <a:custGeom>
                <a:rect b="b" l="l" r="r" t="t"/>
                <a:pathLst>
                  <a:path extrusionOk="0" h="555" w="3033">
                    <a:moveTo>
                      <a:pt x="2880" y="1"/>
                    </a:moveTo>
                    <a:cubicBezTo>
                      <a:pt x="2856" y="1"/>
                      <a:pt x="2840" y="17"/>
                      <a:pt x="2832" y="33"/>
                    </a:cubicBezTo>
                    <a:cubicBezTo>
                      <a:pt x="2832" y="57"/>
                      <a:pt x="2840" y="73"/>
                      <a:pt x="2856" y="81"/>
                    </a:cubicBezTo>
                    <a:cubicBezTo>
                      <a:pt x="2928" y="113"/>
                      <a:pt x="2936" y="137"/>
                      <a:pt x="2936" y="145"/>
                    </a:cubicBezTo>
                    <a:cubicBezTo>
                      <a:pt x="2936" y="161"/>
                      <a:pt x="2920" y="185"/>
                      <a:pt x="2912" y="193"/>
                    </a:cubicBezTo>
                    <a:cubicBezTo>
                      <a:pt x="2425" y="369"/>
                      <a:pt x="1918" y="458"/>
                      <a:pt x="1418" y="458"/>
                    </a:cubicBezTo>
                    <a:cubicBezTo>
                      <a:pt x="992" y="458"/>
                      <a:pt x="570" y="393"/>
                      <a:pt x="168" y="265"/>
                    </a:cubicBezTo>
                    <a:cubicBezTo>
                      <a:pt x="152" y="265"/>
                      <a:pt x="96" y="217"/>
                      <a:pt x="96" y="185"/>
                    </a:cubicBezTo>
                    <a:cubicBezTo>
                      <a:pt x="96" y="153"/>
                      <a:pt x="136" y="137"/>
                      <a:pt x="216" y="113"/>
                    </a:cubicBezTo>
                    <a:cubicBezTo>
                      <a:pt x="240" y="105"/>
                      <a:pt x="256" y="81"/>
                      <a:pt x="248" y="65"/>
                    </a:cubicBezTo>
                    <a:cubicBezTo>
                      <a:pt x="242" y="45"/>
                      <a:pt x="224" y="30"/>
                      <a:pt x="209" y="30"/>
                    </a:cubicBezTo>
                    <a:cubicBezTo>
                      <a:pt x="206" y="30"/>
                      <a:pt x="203" y="31"/>
                      <a:pt x="200" y="33"/>
                    </a:cubicBezTo>
                    <a:cubicBezTo>
                      <a:pt x="80" y="65"/>
                      <a:pt x="8" y="113"/>
                      <a:pt x="8" y="185"/>
                    </a:cubicBezTo>
                    <a:cubicBezTo>
                      <a:pt x="0" y="265"/>
                      <a:pt x="88" y="337"/>
                      <a:pt x="136" y="353"/>
                    </a:cubicBezTo>
                    <a:cubicBezTo>
                      <a:pt x="528" y="481"/>
                      <a:pt x="936" y="545"/>
                      <a:pt x="1352" y="553"/>
                    </a:cubicBezTo>
                    <a:cubicBezTo>
                      <a:pt x="1390" y="554"/>
                      <a:pt x="1428" y="554"/>
                      <a:pt x="1465" y="554"/>
                    </a:cubicBezTo>
                    <a:cubicBezTo>
                      <a:pt x="1957" y="554"/>
                      <a:pt x="2454" y="458"/>
                      <a:pt x="2952" y="265"/>
                    </a:cubicBezTo>
                    <a:lnTo>
                      <a:pt x="2960" y="257"/>
                    </a:lnTo>
                    <a:cubicBezTo>
                      <a:pt x="2968" y="241"/>
                      <a:pt x="3032" y="193"/>
                      <a:pt x="3016" y="121"/>
                    </a:cubicBezTo>
                    <a:cubicBezTo>
                      <a:pt x="3008" y="73"/>
                      <a:pt x="2960" y="33"/>
                      <a:pt x="288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64"/>
              <p:cNvSpPr/>
              <p:nvPr/>
            </p:nvSpPr>
            <p:spPr>
              <a:xfrm>
                <a:off x="6504175" y="732525"/>
                <a:ext cx="383110" cy="914468"/>
              </a:xfrm>
              <a:custGeom>
                <a:rect b="b" l="l" r="r" t="t"/>
                <a:pathLst>
                  <a:path extrusionOk="0" h="8309" w="3481">
                    <a:moveTo>
                      <a:pt x="2478" y="0"/>
                    </a:moveTo>
                    <a:cubicBezTo>
                      <a:pt x="2073" y="0"/>
                      <a:pt x="1669" y="131"/>
                      <a:pt x="1361" y="388"/>
                    </a:cubicBezTo>
                    <a:cubicBezTo>
                      <a:pt x="777" y="884"/>
                      <a:pt x="537" y="1780"/>
                      <a:pt x="817" y="2500"/>
                    </a:cubicBezTo>
                    <a:cubicBezTo>
                      <a:pt x="857" y="2604"/>
                      <a:pt x="913" y="2708"/>
                      <a:pt x="961" y="2820"/>
                    </a:cubicBezTo>
                    <a:cubicBezTo>
                      <a:pt x="1113" y="3132"/>
                      <a:pt x="1273" y="3460"/>
                      <a:pt x="1153" y="3780"/>
                    </a:cubicBezTo>
                    <a:cubicBezTo>
                      <a:pt x="1073" y="4012"/>
                      <a:pt x="873" y="4140"/>
                      <a:pt x="673" y="4292"/>
                    </a:cubicBezTo>
                    <a:cubicBezTo>
                      <a:pt x="521" y="4388"/>
                      <a:pt x="369" y="4500"/>
                      <a:pt x="257" y="4652"/>
                    </a:cubicBezTo>
                    <a:cubicBezTo>
                      <a:pt x="57" y="4908"/>
                      <a:pt x="1" y="5300"/>
                      <a:pt x="89" y="5748"/>
                    </a:cubicBezTo>
                    <a:cubicBezTo>
                      <a:pt x="121" y="5924"/>
                      <a:pt x="169" y="6092"/>
                      <a:pt x="217" y="6252"/>
                    </a:cubicBezTo>
                    <a:cubicBezTo>
                      <a:pt x="281" y="6444"/>
                      <a:pt x="337" y="6628"/>
                      <a:pt x="369" y="6828"/>
                    </a:cubicBezTo>
                    <a:cubicBezTo>
                      <a:pt x="449" y="7324"/>
                      <a:pt x="369" y="7844"/>
                      <a:pt x="153" y="8284"/>
                    </a:cubicBezTo>
                    <a:cubicBezTo>
                      <a:pt x="153" y="8292"/>
                      <a:pt x="153" y="8300"/>
                      <a:pt x="169" y="8308"/>
                    </a:cubicBezTo>
                    <a:lnTo>
                      <a:pt x="201" y="8308"/>
                    </a:lnTo>
                    <a:cubicBezTo>
                      <a:pt x="417" y="7860"/>
                      <a:pt x="497" y="7332"/>
                      <a:pt x="417" y="6828"/>
                    </a:cubicBezTo>
                    <a:cubicBezTo>
                      <a:pt x="377" y="6628"/>
                      <a:pt x="329" y="6428"/>
                      <a:pt x="273" y="6244"/>
                    </a:cubicBezTo>
                    <a:cubicBezTo>
                      <a:pt x="217" y="6084"/>
                      <a:pt x="169" y="5908"/>
                      <a:pt x="137" y="5740"/>
                    </a:cubicBezTo>
                    <a:cubicBezTo>
                      <a:pt x="89" y="5492"/>
                      <a:pt x="49" y="5020"/>
                      <a:pt x="297" y="4684"/>
                    </a:cubicBezTo>
                    <a:cubicBezTo>
                      <a:pt x="409" y="4540"/>
                      <a:pt x="561" y="4428"/>
                      <a:pt x="697" y="4332"/>
                    </a:cubicBezTo>
                    <a:cubicBezTo>
                      <a:pt x="897" y="4188"/>
                      <a:pt x="1113" y="4044"/>
                      <a:pt x="1201" y="3804"/>
                    </a:cubicBezTo>
                    <a:cubicBezTo>
                      <a:pt x="1329" y="3460"/>
                      <a:pt x="1169" y="3132"/>
                      <a:pt x="1009" y="2804"/>
                    </a:cubicBezTo>
                    <a:cubicBezTo>
                      <a:pt x="961" y="2700"/>
                      <a:pt x="913" y="2588"/>
                      <a:pt x="873" y="2484"/>
                    </a:cubicBezTo>
                    <a:cubicBezTo>
                      <a:pt x="601" y="1780"/>
                      <a:pt x="833" y="892"/>
                      <a:pt x="1401" y="420"/>
                    </a:cubicBezTo>
                    <a:cubicBezTo>
                      <a:pt x="1702" y="170"/>
                      <a:pt x="2090" y="46"/>
                      <a:pt x="2477" y="46"/>
                    </a:cubicBezTo>
                    <a:cubicBezTo>
                      <a:pt x="2822" y="46"/>
                      <a:pt x="3167" y="144"/>
                      <a:pt x="3449" y="340"/>
                    </a:cubicBezTo>
                    <a:cubicBezTo>
                      <a:pt x="3457" y="340"/>
                      <a:pt x="3473" y="340"/>
                      <a:pt x="3481" y="332"/>
                    </a:cubicBezTo>
                    <a:cubicBezTo>
                      <a:pt x="3481" y="324"/>
                      <a:pt x="3481" y="308"/>
                      <a:pt x="3473" y="300"/>
                    </a:cubicBezTo>
                    <a:cubicBezTo>
                      <a:pt x="3183" y="99"/>
                      <a:pt x="2830" y="0"/>
                      <a:pt x="24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64"/>
              <p:cNvSpPr/>
              <p:nvPr/>
            </p:nvSpPr>
            <p:spPr>
              <a:xfrm>
                <a:off x="7515067" y="605298"/>
                <a:ext cx="523103" cy="961572"/>
              </a:xfrm>
              <a:custGeom>
                <a:rect b="b" l="l" r="r" t="t"/>
                <a:pathLst>
                  <a:path extrusionOk="0" h="8737" w="4753">
                    <a:moveTo>
                      <a:pt x="24" y="0"/>
                    </a:moveTo>
                    <a:cubicBezTo>
                      <a:pt x="16" y="0"/>
                      <a:pt x="0" y="8"/>
                      <a:pt x="0" y="16"/>
                    </a:cubicBezTo>
                    <a:cubicBezTo>
                      <a:pt x="0" y="24"/>
                      <a:pt x="16" y="40"/>
                      <a:pt x="24" y="40"/>
                    </a:cubicBezTo>
                    <a:cubicBezTo>
                      <a:pt x="392" y="56"/>
                      <a:pt x="776" y="88"/>
                      <a:pt x="1136" y="216"/>
                    </a:cubicBezTo>
                    <a:cubicBezTo>
                      <a:pt x="1536" y="360"/>
                      <a:pt x="1824" y="624"/>
                      <a:pt x="1944" y="936"/>
                    </a:cubicBezTo>
                    <a:cubicBezTo>
                      <a:pt x="2016" y="1104"/>
                      <a:pt x="2024" y="1288"/>
                      <a:pt x="2048" y="1464"/>
                    </a:cubicBezTo>
                    <a:cubicBezTo>
                      <a:pt x="2056" y="1600"/>
                      <a:pt x="2064" y="1728"/>
                      <a:pt x="2096" y="1856"/>
                    </a:cubicBezTo>
                    <a:cubicBezTo>
                      <a:pt x="2208" y="2328"/>
                      <a:pt x="2536" y="2704"/>
                      <a:pt x="2856" y="3064"/>
                    </a:cubicBezTo>
                    <a:lnTo>
                      <a:pt x="2936" y="3160"/>
                    </a:lnTo>
                    <a:cubicBezTo>
                      <a:pt x="3288" y="3560"/>
                      <a:pt x="3616" y="3984"/>
                      <a:pt x="3616" y="4496"/>
                    </a:cubicBezTo>
                    <a:cubicBezTo>
                      <a:pt x="3616" y="4696"/>
                      <a:pt x="3576" y="4896"/>
                      <a:pt x="3520" y="5096"/>
                    </a:cubicBezTo>
                    <a:cubicBezTo>
                      <a:pt x="3440" y="5424"/>
                      <a:pt x="3360" y="5760"/>
                      <a:pt x="3512" y="6056"/>
                    </a:cubicBezTo>
                    <a:cubicBezTo>
                      <a:pt x="3600" y="6248"/>
                      <a:pt x="3760" y="6376"/>
                      <a:pt x="3920" y="6504"/>
                    </a:cubicBezTo>
                    <a:cubicBezTo>
                      <a:pt x="4008" y="6568"/>
                      <a:pt x="4072" y="6624"/>
                      <a:pt x="4144" y="6696"/>
                    </a:cubicBezTo>
                    <a:cubicBezTo>
                      <a:pt x="4664" y="7216"/>
                      <a:pt x="4712" y="8128"/>
                      <a:pt x="4256" y="8696"/>
                    </a:cubicBezTo>
                    <a:cubicBezTo>
                      <a:pt x="4248" y="8704"/>
                      <a:pt x="4248" y="8712"/>
                      <a:pt x="4256" y="8728"/>
                    </a:cubicBezTo>
                    <a:lnTo>
                      <a:pt x="4264" y="8728"/>
                    </a:lnTo>
                    <a:cubicBezTo>
                      <a:pt x="4269" y="8728"/>
                      <a:pt x="4271" y="8723"/>
                      <a:pt x="4275" y="8723"/>
                    </a:cubicBezTo>
                    <a:cubicBezTo>
                      <a:pt x="4278" y="8723"/>
                      <a:pt x="4282" y="8726"/>
                      <a:pt x="4288" y="8736"/>
                    </a:cubicBezTo>
                    <a:cubicBezTo>
                      <a:pt x="4752" y="8144"/>
                      <a:pt x="4704" y="7208"/>
                      <a:pt x="4160" y="6680"/>
                    </a:cubicBezTo>
                    <a:cubicBezTo>
                      <a:pt x="4096" y="6608"/>
                      <a:pt x="4016" y="6544"/>
                      <a:pt x="3944" y="6488"/>
                    </a:cubicBezTo>
                    <a:cubicBezTo>
                      <a:pt x="3792" y="6368"/>
                      <a:pt x="3632" y="6240"/>
                      <a:pt x="3544" y="6056"/>
                    </a:cubicBezTo>
                    <a:cubicBezTo>
                      <a:pt x="3400" y="5768"/>
                      <a:pt x="3472" y="5456"/>
                      <a:pt x="3552" y="5128"/>
                    </a:cubicBezTo>
                    <a:cubicBezTo>
                      <a:pt x="3592" y="4928"/>
                      <a:pt x="3640" y="4720"/>
                      <a:pt x="3640" y="4520"/>
                    </a:cubicBezTo>
                    <a:cubicBezTo>
                      <a:pt x="3632" y="4000"/>
                      <a:pt x="3304" y="3544"/>
                      <a:pt x="2952" y="3144"/>
                    </a:cubicBezTo>
                    <a:lnTo>
                      <a:pt x="2872" y="3056"/>
                    </a:lnTo>
                    <a:cubicBezTo>
                      <a:pt x="2552" y="2696"/>
                      <a:pt x="2232" y="2328"/>
                      <a:pt x="2120" y="1864"/>
                    </a:cubicBezTo>
                    <a:cubicBezTo>
                      <a:pt x="2096" y="1736"/>
                      <a:pt x="2088" y="1608"/>
                      <a:pt x="2072" y="1480"/>
                    </a:cubicBezTo>
                    <a:cubicBezTo>
                      <a:pt x="2056" y="1288"/>
                      <a:pt x="2048" y="1096"/>
                      <a:pt x="1976" y="928"/>
                    </a:cubicBezTo>
                    <a:cubicBezTo>
                      <a:pt x="1856" y="600"/>
                      <a:pt x="1544" y="328"/>
                      <a:pt x="1144" y="176"/>
                    </a:cubicBezTo>
                    <a:cubicBezTo>
                      <a:pt x="784" y="48"/>
                      <a:pt x="392" y="24"/>
                      <a:pt x="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64"/>
              <p:cNvSpPr/>
              <p:nvPr/>
            </p:nvSpPr>
            <p:spPr>
              <a:xfrm>
                <a:off x="7613679" y="1217772"/>
                <a:ext cx="224187" cy="245868"/>
              </a:xfrm>
              <a:custGeom>
                <a:rect b="b" l="l" r="r" t="t"/>
                <a:pathLst>
                  <a:path extrusionOk="0" h="2234" w="2037">
                    <a:moveTo>
                      <a:pt x="819" y="0"/>
                    </a:moveTo>
                    <a:cubicBezTo>
                      <a:pt x="391" y="0"/>
                      <a:pt x="0" y="299"/>
                      <a:pt x="0" y="299"/>
                    </a:cubicBezTo>
                    <a:lnTo>
                      <a:pt x="40" y="1899"/>
                    </a:lnTo>
                    <a:cubicBezTo>
                      <a:pt x="265" y="2126"/>
                      <a:pt x="556" y="2234"/>
                      <a:pt x="836" y="2234"/>
                    </a:cubicBezTo>
                    <a:cubicBezTo>
                      <a:pt x="1463" y="2234"/>
                      <a:pt x="2037" y="1693"/>
                      <a:pt x="1688" y="747"/>
                    </a:cubicBezTo>
                    <a:cubicBezTo>
                      <a:pt x="1477" y="166"/>
                      <a:pt x="1138" y="0"/>
                      <a:pt x="819" y="0"/>
                    </a:cubicBezTo>
                    <a:close/>
                  </a:path>
                </a:pathLst>
              </a:custGeom>
              <a:solidFill>
                <a:srgbClr val="F7BB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64"/>
              <p:cNvSpPr/>
              <p:nvPr/>
            </p:nvSpPr>
            <p:spPr>
              <a:xfrm>
                <a:off x="6710756" y="1302738"/>
                <a:ext cx="216153" cy="245098"/>
              </a:xfrm>
              <a:custGeom>
                <a:rect b="b" l="l" r="r" t="t"/>
                <a:pathLst>
                  <a:path extrusionOk="0" h="2227" w="1964">
                    <a:moveTo>
                      <a:pt x="983" y="0"/>
                    </a:moveTo>
                    <a:cubicBezTo>
                      <a:pt x="570" y="0"/>
                      <a:pt x="52" y="174"/>
                      <a:pt x="28" y="1039"/>
                    </a:cubicBezTo>
                    <a:cubicBezTo>
                      <a:pt x="1" y="1858"/>
                      <a:pt x="474" y="2226"/>
                      <a:pt x="975" y="2226"/>
                    </a:cubicBezTo>
                    <a:cubicBezTo>
                      <a:pt x="1360" y="2226"/>
                      <a:pt x="1762" y="2008"/>
                      <a:pt x="1964" y="1607"/>
                    </a:cubicBezTo>
                    <a:lnTo>
                      <a:pt x="1492" y="79"/>
                    </a:lnTo>
                    <a:cubicBezTo>
                      <a:pt x="1492" y="79"/>
                      <a:pt x="1261" y="0"/>
                      <a:pt x="983" y="0"/>
                    </a:cubicBezTo>
                    <a:close/>
                  </a:path>
                </a:pathLst>
              </a:custGeom>
              <a:solidFill>
                <a:srgbClr val="F7BB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64"/>
              <p:cNvSpPr/>
              <p:nvPr/>
            </p:nvSpPr>
            <p:spPr>
              <a:xfrm>
                <a:off x="6761273" y="723390"/>
                <a:ext cx="921181" cy="987546"/>
              </a:xfrm>
              <a:custGeom>
                <a:rect b="b" l="l" r="r" t="t"/>
                <a:pathLst>
                  <a:path extrusionOk="0" h="8973" w="8370">
                    <a:moveTo>
                      <a:pt x="5151" y="0"/>
                    </a:moveTo>
                    <a:cubicBezTo>
                      <a:pt x="4397" y="0"/>
                      <a:pt x="3574" y="135"/>
                      <a:pt x="2753" y="351"/>
                    </a:cubicBezTo>
                    <a:cubicBezTo>
                      <a:pt x="369" y="983"/>
                      <a:pt x="1" y="3151"/>
                      <a:pt x="633" y="5775"/>
                    </a:cubicBezTo>
                    <a:cubicBezTo>
                      <a:pt x="1210" y="8165"/>
                      <a:pt x="2896" y="8973"/>
                      <a:pt x="4616" y="8973"/>
                    </a:cubicBezTo>
                    <a:cubicBezTo>
                      <a:pt x="4779" y="8973"/>
                      <a:pt x="4942" y="8965"/>
                      <a:pt x="5105" y="8951"/>
                    </a:cubicBezTo>
                    <a:cubicBezTo>
                      <a:pt x="7097" y="8783"/>
                      <a:pt x="8369" y="7167"/>
                      <a:pt x="8345" y="5527"/>
                    </a:cubicBezTo>
                    <a:cubicBezTo>
                      <a:pt x="8305" y="3495"/>
                      <a:pt x="8193" y="1791"/>
                      <a:pt x="8193" y="1791"/>
                    </a:cubicBezTo>
                    <a:cubicBezTo>
                      <a:pt x="7749" y="479"/>
                      <a:pt x="6573" y="0"/>
                      <a:pt x="5151" y="0"/>
                    </a:cubicBezTo>
                    <a:close/>
                  </a:path>
                </a:pathLst>
              </a:custGeom>
              <a:solidFill>
                <a:srgbClr val="F7BB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64"/>
              <p:cNvSpPr/>
              <p:nvPr/>
            </p:nvSpPr>
            <p:spPr>
              <a:xfrm>
                <a:off x="6940889" y="1104192"/>
                <a:ext cx="197443" cy="139663"/>
              </a:xfrm>
              <a:custGeom>
                <a:rect b="b" l="l" r="r" t="t"/>
                <a:pathLst>
                  <a:path extrusionOk="0" h="1269" w="1794">
                    <a:moveTo>
                      <a:pt x="1410" y="1"/>
                    </a:moveTo>
                    <a:cubicBezTo>
                      <a:pt x="1253" y="1"/>
                      <a:pt x="1021" y="91"/>
                      <a:pt x="673" y="331"/>
                    </a:cubicBezTo>
                    <a:cubicBezTo>
                      <a:pt x="1" y="803"/>
                      <a:pt x="329" y="1163"/>
                      <a:pt x="329" y="1163"/>
                    </a:cubicBezTo>
                    <a:cubicBezTo>
                      <a:pt x="395" y="1235"/>
                      <a:pt x="477" y="1268"/>
                      <a:pt x="575" y="1268"/>
                    </a:cubicBezTo>
                    <a:cubicBezTo>
                      <a:pt x="753" y="1268"/>
                      <a:pt x="985" y="1159"/>
                      <a:pt x="1273" y="963"/>
                    </a:cubicBezTo>
                    <a:cubicBezTo>
                      <a:pt x="1641" y="707"/>
                      <a:pt x="1793" y="395"/>
                      <a:pt x="1689" y="187"/>
                    </a:cubicBezTo>
                    <a:cubicBezTo>
                      <a:pt x="1639" y="79"/>
                      <a:pt x="1557" y="1"/>
                      <a:pt x="1410" y="1"/>
                    </a:cubicBezTo>
                    <a:close/>
                  </a:path>
                </a:pathLst>
              </a:custGeom>
              <a:solidFill>
                <a:srgbClr val="2323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64"/>
              <p:cNvSpPr/>
              <p:nvPr/>
            </p:nvSpPr>
            <p:spPr>
              <a:xfrm>
                <a:off x="7420856" y="1090655"/>
                <a:ext cx="201735" cy="118642"/>
              </a:xfrm>
              <a:custGeom>
                <a:rect b="b" l="l" r="r" t="t"/>
                <a:pathLst>
                  <a:path extrusionOk="0" h="1078" w="1833">
                    <a:moveTo>
                      <a:pt x="409" y="0"/>
                    </a:moveTo>
                    <a:cubicBezTo>
                      <a:pt x="177" y="0"/>
                      <a:pt x="87" y="110"/>
                      <a:pt x="48" y="254"/>
                    </a:cubicBezTo>
                    <a:cubicBezTo>
                      <a:pt x="0" y="486"/>
                      <a:pt x="208" y="758"/>
                      <a:pt x="640" y="918"/>
                    </a:cubicBezTo>
                    <a:cubicBezTo>
                      <a:pt x="898" y="1019"/>
                      <a:pt x="1108" y="1077"/>
                      <a:pt x="1268" y="1077"/>
                    </a:cubicBezTo>
                    <a:cubicBezTo>
                      <a:pt x="1426" y="1077"/>
                      <a:pt x="1537" y="1021"/>
                      <a:pt x="1600" y="894"/>
                    </a:cubicBezTo>
                    <a:cubicBezTo>
                      <a:pt x="1600" y="894"/>
                      <a:pt x="1832" y="470"/>
                      <a:pt x="1080" y="166"/>
                    </a:cubicBezTo>
                    <a:cubicBezTo>
                      <a:pt x="777" y="48"/>
                      <a:pt x="562" y="0"/>
                      <a:pt x="409" y="0"/>
                    </a:cubicBezTo>
                    <a:close/>
                  </a:path>
                </a:pathLst>
              </a:custGeom>
              <a:solidFill>
                <a:srgbClr val="2323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64"/>
              <p:cNvSpPr/>
              <p:nvPr/>
            </p:nvSpPr>
            <p:spPr>
              <a:xfrm>
                <a:off x="6738380" y="1349402"/>
                <a:ext cx="172680" cy="136471"/>
              </a:xfrm>
              <a:custGeom>
                <a:rect b="b" l="l" r="r" t="t"/>
                <a:pathLst>
                  <a:path extrusionOk="0" h="1240" w="1569">
                    <a:moveTo>
                      <a:pt x="626" y="0"/>
                    </a:moveTo>
                    <a:cubicBezTo>
                      <a:pt x="580" y="0"/>
                      <a:pt x="535" y="5"/>
                      <a:pt x="489" y="15"/>
                    </a:cubicBezTo>
                    <a:cubicBezTo>
                      <a:pt x="193" y="87"/>
                      <a:pt x="25" y="367"/>
                      <a:pt x="9" y="375"/>
                    </a:cubicBezTo>
                    <a:cubicBezTo>
                      <a:pt x="1" y="383"/>
                      <a:pt x="9" y="407"/>
                      <a:pt x="25" y="415"/>
                    </a:cubicBezTo>
                    <a:cubicBezTo>
                      <a:pt x="27" y="418"/>
                      <a:pt x="30" y="419"/>
                      <a:pt x="34" y="419"/>
                    </a:cubicBezTo>
                    <a:cubicBezTo>
                      <a:pt x="42" y="419"/>
                      <a:pt x="54" y="413"/>
                      <a:pt x="65" y="407"/>
                    </a:cubicBezTo>
                    <a:cubicBezTo>
                      <a:pt x="65" y="391"/>
                      <a:pt x="225" y="135"/>
                      <a:pt x="505" y="63"/>
                    </a:cubicBezTo>
                    <a:cubicBezTo>
                      <a:pt x="545" y="53"/>
                      <a:pt x="586" y="48"/>
                      <a:pt x="628" y="48"/>
                    </a:cubicBezTo>
                    <a:cubicBezTo>
                      <a:pt x="750" y="48"/>
                      <a:pt x="875" y="92"/>
                      <a:pt x="1001" y="175"/>
                    </a:cubicBezTo>
                    <a:cubicBezTo>
                      <a:pt x="1489" y="487"/>
                      <a:pt x="1193" y="1183"/>
                      <a:pt x="1193" y="1199"/>
                    </a:cubicBezTo>
                    <a:cubicBezTo>
                      <a:pt x="1193" y="1215"/>
                      <a:pt x="1201" y="1223"/>
                      <a:pt x="1209" y="1239"/>
                    </a:cubicBezTo>
                    <a:lnTo>
                      <a:pt x="1225" y="1239"/>
                    </a:lnTo>
                    <a:cubicBezTo>
                      <a:pt x="1233" y="1239"/>
                      <a:pt x="1241" y="1223"/>
                      <a:pt x="1249" y="1223"/>
                    </a:cubicBezTo>
                    <a:cubicBezTo>
                      <a:pt x="1265" y="1223"/>
                      <a:pt x="1569" y="479"/>
                      <a:pt x="1041" y="135"/>
                    </a:cubicBezTo>
                    <a:cubicBezTo>
                      <a:pt x="897" y="45"/>
                      <a:pt x="762" y="0"/>
                      <a:pt x="626" y="0"/>
                    </a:cubicBezTo>
                    <a:close/>
                  </a:path>
                </a:pathLst>
              </a:custGeom>
              <a:solidFill>
                <a:srgbClr val="6C47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64"/>
              <p:cNvSpPr/>
              <p:nvPr/>
            </p:nvSpPr>
            <p:spPr>
              <a:xfrm>
                <a:off x="6789448" y="1400799"/>
                <a:ext cx="96961" cy="24323"/>
              </a:xfrm>
              <a:custGeom>
                <a:rect b="b" l="l" r="r" t="t"/>
                <a:pathLst>
                  <a:path extrusionOk="0" h="221" w="881">
                    <a:moveTo>
                      <a:pt x="492" y="0"/>
                    </a:moveTo>
                    <a:cubicBezTo>
                      <a:pt x="236" y="0"/>
                      <a:pt x="17" y="172"/>
                      <a:pt x="17" y="172"/>
                    </a:cubicBezTo>
                    <a:cubicBezTo>
                      <a:pt x="1" y="180"/>
                      <a:pt x="1" y="196"/>
                      <a:pt x="9" y="212"/>
                    </a:cubicBezTo>
                    <a:cubicBezTo>
                      <a:pt x="9" y="220"/>
                      <a:pt x="17" y="220"/>
                      <a:pt x="25" y="220"/>
                    </a:cubicBezTo>
                    <a:lnTo>
                      <a:pt x="49" y="220"/>
                    </a:lnTo>
                    <a:cubicBezTo>
                      <a:pt x="54" y="215"/>
                      <a:pt x="259" y="58"/>
                      <a:pt x="492" y="58"/>
                    </a:cubicBezTo>
                    <a:cubicBezTo>
                      <a:pt x="603" y="58"/>
                      <a:pt x="720" y="94"/>
                      <a:pt x="825" y="196"/>
                    </a:cubicBezTo>
                    <a:cubicBezTo>
                      <a:pt x="833" y="204"/>
                      <a:pt x="841" y="208"/>
                      <a:pt x="848" y="208"/>
                    </a:cubicBezTo>
                    <a:cubicBezTo>
                      <a:pt x="855" y="208"/>
                      <a:pt x="861" y="204"/>
                      <a:pt x="865" y="196"/>
                    </a:cubicBezTo>
                    <a:cubicBezTo>
                      <a:pt x="881" y="188"/>
                      <a:pt x="881" y="172"/>
                      <a:pt x="865" y="156"/>
                    </a:cubicBezTo>
                    <a:cubicBezTo>
                      <a:pt x="746" y="40"/>
                      <a:pt x="615" y="0"/>
                      <a:pt x="492" y="0"/>
                    </a:cubicBezTo>
                    <a:close/>
                  </a:path>
                </a:pathLst>
              </a:custGeom>
              <a:solidFill>
                <a:srgbClr val="6C47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64"/>
              <p:cNvSpPr/>
              <p:nvPr/>
            </p:nvSpPr>
            <p:spPr>
              <a:xfrm>
                <a:off x="7247403" y="1046412"/>
                <a:ext cx="132179" cy="326761"/>
              </a:xfrm>
              <a:custGeom>
                <a:rect b="b" l="l" r="r" t="t"/>
                <a:pathLst>
                  <a:path extrusionOk="0" h="2969" w="1201">
                    <a:moveTo>
                      <a:pt x="128" y="0"/>
                    </a:moveTo>
                    <a:cubicBezTo>
                      <a:pt x="104" y="0"/>
                      <a:pt x="96" y="8"/>
                      <a:pt x="96" y="24"/>
                    </a:cubicBezTo>
                    <a:cubicBezTo>
                      <a:pt x="88" y="216"/>
                      <a:pt x="0" y="1880"/>
                      <a:pt x="136" y="2088"/>
                    </a:cubicBezTo>
                    <a:cubicBezTo>
                      <a:pt x="181" y="2151"/>
                      <a:pt x="251" y="2206"/>
                      <a:pt x="365" y="2206"/>
                    </a:cubicBezTo>
                    <a:cubicBezTo>
                      <a:pt x="455" y="2206"/>
                      <a:pt x="573" y="2172"/>
                      <a:pt x="728" y="2080"/>
                    </a:cubicBezTo>
                    <a:cubicBezTo>
                      <a:pt x="728" y="2064"/>
                      <a:pt x="736" y="2064"/>
                      <a:pt x="736" y="2064"/>
                    </a:cubicBezTo>
                    <a:cubicBezTo>
                      <a:pt x="787" y="2039"/>
                      <a:pt x="831" y="2027"/>
                      <a:pt x="870" y="2027"/>
                    </a:cubicBezTo>
                    <a:cubicBezTo>
                      <a:pt x="919" y="2027"/>
                      <a:pt x="961" y="2045"/>
                      <a:pt x="1000" y="2080"/>
                    </a:cubicBezTo>
                    <a:cubicBezTo>
                      <a:pt x="1104" y="2176"/>
                      <a:pt x="1136" y="2424"/>
                      <a:pt x="1056" y="2584"/>
                    </a:cubicBezTo>
                    <a:cubicBezTo>
                      <a:pt x="960" y="2800"/>
                      <a:pt x="728" y="2904"/>
                      <a:pt x="728" y="2904"/>
                    </a:cubicBezTo>
                    <a:cubicBezTo>
                      <a:pt x="720" y="2920"/>
                      <a:pt x="704" y="2936"/>
                      <a:pt x="720" y="2944"/>
                    </a:cubicBezTo>
                    <a:cubicBezTo>
                      <a:pt x="728" y="2960"/>
                      <a:pt x="736" y="2968"/>
                      <a:pt x="744" y="2968"/>
                    </a:cubicBezTo>
                    <a:cubicBezTo>
                      <a:pt x="744" y="2968"/>
                      <a:pt x="760" y="2968"/>
                      <a:pt x="744" y="2960"/>
                    </a:cubicBezTo>
                    <a:cubicBezTo>
                      <a:pt x="760" y="2944"/>
                      <a:pt x="1000" y="2840"/>
                      <a:pt x="1104" y="2608"/>
                    </a:cubicBezTo>
                    <a:cubicBezTo>
                      <a:pt x="1200" y="2416"/>
                      <a:pt x="1168" y="2152"/>
                      <a:pt x="1040" y="2032"/>
                    </a:cubicBezTo>
                    <a:cubicBezTo>
                      <a:pt x="992" y="1984"/>
                      <a:pt x="936" y="1960"/>
                      <a:pt x="876" y="1960"/>
                    </a:cubicBezTo>
                    <a:cubicBezTo>
                      <a:pt x="827" y="1960"/>
                      <a:pt x="774" y="1976"/>
                      <a:pt x="720" y="2008"/>
                    </a:cubicBezTo>
                    <a:cubicBezTo>
                      <a:pt x="704" y="2008"/>
                      <a:pt x="704" y="2016"/>
                      <a:pt x="696" y="2016"/>
                    </a:cubicBezTo>
                    <a:cubicBezTo>
                      <a:pt x="563" y="2098"/>
                      <a:pt x="451" y="2138"/>
                      <a:pt x="362" y="2138"/>
                    </a:cubicBezTo>
                    <a:cubicBezTo>
                      <a:pt x="285" y="2138"/>
                      <a:pt x="225" y="2108"/>
                      <a:pt x="184" y="2048"/>
                    </a:cubicBezTo>
                    <a:cubicBezTo>
                      <a:pt x="88" y="1888"/>
                      <a:pt x="128" y="536"/>
                      <a:pt x="152" y="24"/>
                    </a:cubicBezTo>
                    <a:cubicBezTo>
                      <a:pt x="152" y="8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6C47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64"/>
              <p:cNvSpPr/>
              <p:nvPr/>
            </p:nvSpPr>
            <p:spPr>
              <a:xfrm>
                <a:off x="7225391" y="1432056"/>
                <a:ext cx="150669" cy="53818"/>
              </a:xfrm>
              <a:custGeom>
                <a:rect b="b" l="l" r="r" t="t"/>
                <a:pathLst>
                  <a:path extrusionOk="0" h="489" w="1369">
                    <a:moveTo>
                      <a:pt x="39" y="0"/>
                    </a:moveTo>
                    <a:cubicBezTo>
                      <a:pt x="19" y="0"/>
                      <a:pt x="8" y="0"/>
                      <a:pt x="8" y="0"/>
                    </a:cubicBezTo>
                    <a:cubicBezTo>
                      <a:pt x="8" y="0"/>
                      <a:pt x="0" y="144"/>
                      <a:pt x="24" y="312"/>
                    </a:cubicBezTo>
                    <a:cubicBezTo>
                      <a:pt x="80" y="309"/>
                      <a:pt x="141" y="308"/>
                      <a:pt x="207" y="308"/>
                    </a:cubicBezTo>
                    <a:cubicBezTo>
                      <a:pt x="502" y="308"/>
                      <a:pt x="891" y="345"/>
                      <a:pt x="1296" y="488"/>
                    </a:cubicBezTo>
                    <a:cubicBezTo>
                      <a:pt x="1360" y="344"/>
                      <a:pt x="1368" y="216"/>
                      <a:pt x="1368" y="216"/>
                    </a:cubicBezTo>
                    <a:cubicBezTo>
                      <a:pt x="813" y="13"/>
                      <a:pt x="183" y="0"/>
                      <a:pt x="3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64"/>
              <p:cNvSpPr/>
              <p:nvPr/>
            </p:nvSpPr>
            <p:spPr>
              <a:xfrm>
                <a:off x="7227152" y="1465844"/>
                <a:ext cx="140103" cy="62623"/>
              </a:xfrm>
              <a:custGeom>
                <a:rect b="b" l="l" r="r" t="t"/>
                <a:pathLst>
                  <a:path extrusionOk="0" h="569" w="1273">
                    <a:moveTo>
                      <a:pt x="184" y="1"/>
                    </a:moveTo>
                    <a:cubicBezTo>
                      <a:pt x="118" y="1"/>
                      <a:pt x="56" y="3"/>
                      <a:pt x="0" y="5"/>
                    </a:cubicBezTo>
                    <a:cubicBezTo>
                      <a:pt x="48" y="237"/>
                      <a:pt x="184" y="509"/>
                      <a:pt x="544" y="557"/>
                    </a:cubicBezTo>
                    <a:cubicBezTo>
                      <a:pt x="596" y="565"/>
                      <a:pt x="644" y="568"/>
                      <a:pt x="689" y="568"/>
                    </a:cubicBezTo>
                    <a:cubicBezTo>
                      <a:pt x="1035" y="568"/>
                      <a:pt x="1194" y="366"/>
                      <a:pt x="1272" y="189"/>
                    </a:cubicBezTo>
                    <a:cubicBezTo>
                      <a:pt x="872" y="39"/>
                      <a:pt x="483" y="1"/>
                      <a:pt x="184" y="1"/>
                    </a:cubicBezTo>
                    <a:close/>
                  </a:path>
                </a:pathLst>
              </a:custGeom>
              <a:solidFill>
                <a:srgbClr val="AF496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64"/>
              <p:cNvSpPr/>
              <p:nvPr/>
            </p:nvSpPr>
            <p:spPr>
              <a:xfrm>
                <a:off x="7610158" y="1266088"/>
                <a:ext cx="161234" cy="154081"/>
              </a:xfrm>
              <a:custGeom>
                <a:rect b="b" l="l" r="r" t="t"/>
                <a:pathLst>
                  <a:path extrusionOk="0" h="1400" w="1465">
                    <a:moveTo>
                      <a:pt x="946" y="1"/>
                    </a:moveTo>
                    <a:cubicBezTo>
                      <a:pt x="924" y="1"/>
                      <a:pt x="903" y="2"/>
                      <a:pt x="880" y="4"/>
                    </a:cubicBezTo>
                    <a:cubicBezTo>
                      <a:pt x="704" y="20"/>
                      <a:pt x="544" y="116"/>
                      <a:pt x="400" y="284"/>
                    </a:cubicBezTo>
                    <a:cubicBezTo>
                      <a:pt x="0" y="772"/>
                      <a:pt x="544" y="1380"/>
                      <a:pt x="544" y="1380"/>
                    </a:cubicBezTo>
                    <a:cubicBezTo>
                      <a:pt x="544" y="1392"/>
                      <a:pt x="553" y="1400"/>
                      <a:pt x="561" y="1400"/>
                    </a:cubicBezTo>
                    <a:cubicBezTo>
                      <a:pt x="563" y="1400"/>
                      <a:pt x="566" y="1399"/>
                      <a:pt x="568" y="1396"/>
                    </a:cubicBezTo>
                    <a:cubicBezTo>
                      <a:pt x="568" y="1396"/>
                      <a:pt x="584" y="1396"/>
                      <a:pt x="584" y="1380"/>
                    </a:cubicBezTo>
                    <a:cubicBezTo>
                      <a:pt x="592" y="1372"/>
                      <a:pt x="592" y="1356"/>
                      <a:pt x="584" y="1340"/>
                    </a:cubicBezTo>
                    <a:cubicBezTo>
                      <a:pt x="568" y="1332"/>
                      <a:pt x="72" y="764"/>
                      <a:pt x="440" y="316"/>
                    </a:cubicBezTo>
                    <a:cubicBezTo>
                      <a:pt x="568" y="156"/>
                      <a:pt x="720" y="60"/>
                      <a:pt x="880" y="52"/>
                    </a:cubicBezTo>
                    <a:cubicBezTo>
                      <a:pt x="900" y="50"/>
                      <a:pt x="919" y="49"/>
                      <a:pt x="938" y="49"/>
                    </a:cubicBezTo>
                    <a:cubicBezTo>
                      <a:pt x="1192" y="49"/>
                      <a:pt x="1401" y="236"/>
                      <a:pt x="1408" y="236"/>
                    </a:cubicBezTo>
                    <a:cubicBezTo>
                      <a:pt x="1416" y="240"/>
                      <a:pt x="1424" y="242"/>
                      <a:pt x="1431" y="242"/>
                    </a:cubicBezTo>
                    <a:cubicBezTo>
                      <a:pt x="1438" y="242"/>
                      <a:pt x="1444" y="240"/>
                      <a:pt x="1448" y="236"/>
                    </a:cubicBezTo>
                    <a:cubicBezTo>
                      <a:pt x="1464" y="220"/>
                      <a:pt x="1464" y="204"/>
                      <a:pt x="1448" y="196"/>
                    </a:cubicBezTo>
                    <a:cubicBezTo>
                      <a:pt x="1441" y="181"/>
                      <a:pt x="1226" y="1"/>
                      <a:pt x="946" y="1"/>
                    </a:cubicBezTo>
                    <a:close/>
                  </a:path>
                </a:pathLst>
              </a:custGeom>
              <a:solidFill>
                <a:srgbClr val="6C47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64"/>
              <p:cNvSpPr/>
              <p:nvPr/>
            </p:nvSpPr>
            <p:spPr>
              <a:xfrm>
                <a:off x="7638333" y="1325189"/>
                <a:ext cx="94319" cy="38630"/>
              </a:xfrm>
              <a:custGeom>
                <a:rect b="b" l="l" r="r" t="t"/>
                <a:pathLst>
                  <a:path extrusionOk="0" h="351" w="857">
                    <a:moveTo>
                      <a:pt x="542" y="0"/>
                    </a:moveTo>
                    <a:cubicBezTo>
                      <a:pt x="362" y="0"/>
                      <a:pt x="141" y="58"/>
                      <a:pt x="16" y="307"/>
                    </a:cubicBezTo>
                    <a:cubicBezTo>
                      <a:pt x="0" y="315"/>
                      <a:pt x="16" y="339"/>
                      <a:pt x="24" y="347"/>
                    </a:cubicBezTo>
                    <a:cubicBezTo>
                      <a:pt x="27" y="350"/>
                      <a:pt x="30" y="351"/>
                      <a:pt x="35" y="351"/>
                    </a:cubicBezTo>
                    <a:cubicBezTo>
                      <a:pt x="45" y="351"/>
                      <a:pt x="59" y="345"/>
                      <a:pt x="64" y="339"/>
                    </a:cubicBezTo>
                    <a:cubicBezTo>
                      <a:pt x="175" y="119"/>
                      <a:pt x="375" y="67"/>
                      <a:pt x="539" y="67"/>
                    </a:cubicBezTo>
                    <a:cubicBezTo>
                      <a:pt x="684" y="67"/>
                      <a:pt x="800" y="107"/>
                      <a:pt x="800" y="107"/>
                    </a:cubicBezTo>
                    <a:lnTo>
                      <a:pt x="824" y="107"/>
                    </a:lnTo>
                    <a:cubicBezTo>
                      <a:pt x="832" y="107"/>
                      <a:pt x="848" y="99"/>
                      <a:pt x="848" y="83"/>
                    </a:cubicBezTo>
                    <a:cubicBezTo>
                      <a:pt x="856" y="67"/>
                      <a:pt x="848" y="59"/>
                      <a:pt x="824" y="43"/>
                    </a:cubicBezTo>
                    <a:cubicBezTo>
                      <a:pt x="821" y="43"/>
                      <a:pt x="697" y="0"/>
                      <a:pt x="542" y="0"/>
                    </a:cubicBezTo>
                    <a:close/>
                  </a:path>
                </a:pathLst>
              </a:custGeom>
              <a:solidFill>
                <a:srgbClr val="6C47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64"/>
              <p:cNvSpPr/>
              <p:nvPr/>
            </p:nvSpPr>
            <p:spPr>
              <a:xfrm>
                <a:off x="6945291" y="1386162"/>
                <a:ext cx="218574" cy="117101"/>
              </a:xfrm>
              <a:custGeom>
                <a:rect b="b" l="l" r="r" t="t"/>
                <a:pathLst>
                  <a:path extrusionOk="0" h="1064" w="1986">
                    <a:moveTo>
                      <a:pt x="758" y="1"/>
                    </a:moveTo>
                    <a:cubicBezTo>
                      <a:pt x="384" y="1"/>
                      <a:pt x="93" y="141"/>
                      <a:pt x="49" y="361"/>
                    </a:cubicBezTo>
                    <a:cubicBezTo>
                      <a:pt x="1" y="641"/>
                      <a:pt x="385" y="945"/>
                      <a:pt x="905" y="1033"/>
                    </a:cubicBezTo>
                    <a:cubicBezTo>
                      <a:pt x="1014" y="1054"/>
                      <a:pt x="1120" y="1063"/>
                      <a:pt x="1220" y="1063"/>
                    </a:cubicBezTo>
                    <a:cubicBezTo>
                      <a:pt x="1598" y="1063"/>
                      <a:pt x="1891" y="927"/>
                      <a:pt x="1929" y="705"/>
                    </a:cubicBezTo>
                    <a:cubicBezTo>
                      <a:pt x="1985" y="433"/>
                      <a:pt x="1601" y="129"/>
                      <a:pt x="1081" y="33"/>
                    </a:cubicBezTo>
                    <a:cubicBezTo>
                      <a:pt x="969" y="11"/>
                      <a:pt x="861" y="1"/>
                      <a:pt x="758" y="1"/>
                    </a:cubicBezTo>
                    <a:close/>
                  </a:path>
                </a:pathLst>
              </a:custGeom>
              <a:solidFill>
                <a:srgbClr val="F09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64"/>
              <p:cNvSpPr/>
              <p:nvPr/>
            </p:nvSpPr>
            <p:spPr>
              <a:xfrm>
                <a:off x="7411171" y="1366131"/>
                <a:ext cx="217584" cy="119963"/>
              </a:xfrm>
              <a:custGeom>
                <a:rect b="b" l="l" r="r" t="t"/>
                <a:pathLst>
                  <a:path extrusionOk="0" h="1090" w="1977">
                    <a:moveTo>
                      <a:pt x="1279" y="1"/>
                    </a:moveTo>
                    <a:cubicBezTo>
                      <a:pt x="1147" y="1"/>
                      <a:pt x="1003" y="19"/>
                      <a:pt x="856" y="55"/>
                    </a:cubicBezTo>
                    <a:cubicBezTo>
                      <a:pt x="352" y="183"/>
                      <a:pt x="0" y="511"/>
                      <a:pt x="72" y="783"/>
                    </a:cubicBezTo>
                    <a:cubicBezTo>
                      <a:pt x="118" y="977"/>
                      <a:pt x="369" y="1089"/>
                      <a:pt x="695" y="1089"/>
                    </a:cubicBezTo>
                    <a:cubicBezTo>
                      <a:pt x="828" y="1089"/>
                      <a:pt x="972" y="1071"/>
                      <a:pt x="1120" y="1031"/>
                    </a:cubicBezTo>
                    <a:cubicBezTo>
                      <a:pt x="1632" y="903"/>
                      <a:pt x="1976" y="575"/>
                      <a:pt x="1912" y="303"/>
                    </a:cubicBezTo>
                    <a:cubicBezTo>
                      <a:pt x="1861" y="109"/>
                      <a:pt x="1606" y="1"/>
                      <a:pt x="1279" y="1"/>
                    </a:cubicBezTo>
                    <a:close/>
                  </a:path>
                </a:pathLst>
              </a:custGeom>
              <a:solidFill>
                <a:srgbClr val="F09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64"/>
              <p:cNvSpPr/>
              <p:nvPr/>
            </p:nvSpPr>
            <p:spPr>
              <a:xfrm>
                <a:off x="7448151" y="1253211"/>
                <a:ext cx="64384" cy="74179"/>
              </a:xfrm>
              <a:custGeom>
                <a:rect b="b" l="l" r="r" t="t"/>
                <a:pathLst>
                  <a:path extrusionOk="0" h="674" w="585">
                    <a:moveTo>
                      <a:pt x="286" y="1"/>
                    </a:moveTo>
                    <a:cubicBezTo>
                      <a:pt x="281" y="1"/>
                      <a:pt x="277" y="1"/>
                      <a:pt x="272" y="1"/>
                    </a:cubicBezTo>
                    <a:cubicBezTo>
                      <a:pt x="120" y="1"/>
                      <a:pt x="0" y="161"/>
                      <a:pt x="16" y="353"/>
                    </a:cubicBezTo>
                    <a:cubicBezTo>
                      <a:pt x="24" y="532"/>
                      <a:pt x="146" y="674"/>
                      <a:pt x="300" y="674"/>
                    </a:cubicBezTo>
                    <a:cubicBezTo>
                      <a:pt x="304" y="674"/>
                      <a:pt x="308" y="674"/>
                      <a:pt x="312" y="673"/>
                    </a:cubicBezTo>
                    <a:cubicBezTo>
                      <a:pt x="464" y="657"/>
                      <a:pt x="584" y="497"/>
                      <a:pt x="576" y="321"/>
                    </a:cubicBezTo>
                    <a:cubicBezTo>
                      <a:pt x="561" y="135"/>
                      <a:pt x="439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64"/>
              <p:cNvSpPr/>
              <p:nvPr/>
            </p:nvSpPr>
            <p:spPr>
              <a:xfrm>
                <a:off x="7091560" y="1275223"/>
                <a:ext cx="64384" cy="74179"/>
              </a:xfrm>
              <a:custGeom>
                <a:rect b="b" l="l" r="r" t="t"/>
                <a:pathLst>
                  <a:path extrusionOk="0" h="674" w="585">
                    <a:moveTo>
                      <a:pt x="285" y="1"/>
                    </a:moveTo>
                    <a:cubicBezTo>
                      <a:pt x="281" y="1"/>
                      <a:pt x="277" y="1"/>
                      <a:pt x="272" y="1"/>
                    </a:cubicBezTo>
                    <a:cubicBezTo>
                      <a:pt x="112" y="9"/>
                      <a:pt x="0" y="161"/>
                      <a:pt x="16" y="353"/>
                    </a:cubicBezTo>
                    <a:cubicBezTo>
                      <a:pt x="24" y="532"/>
                      <a:pt x="145" y="674"/>
                      <a:pt x="299" y="674"/>
                    </a:cubicBezTo>
                    <a:cubicBezTo>
                      <a:pt x="304" y="674"/>
                      <a:pt x="308" y="674"/>
                      <a:pt x="312" y="673"/>
                    </a:cubicBezTo>
                    <a:cubicBezTo>
                      <a:pt x="464" y="657"/>
                      <a:pt x="584" y="497"/>
                      <a:pt x="576" y="321"/>
                    </a:cubicBezTo>
                    <a:cubicBezTo>
                      <a:pt x="561" y="135"/>
                      <a:pt x="439" y="1"/>
                      <a:pt x="28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64"/>
              <p:cNvSpPr/>
              <p:nvPr/>
            </p:nvSpPr>
            <p:spPr>
              <a:xfrm>
                <a:off x="6752468" y="675735"/>
                <a:ext cx="237064" cy="626117"/>
              </a:xfrm>
              <a:custGeom>
                <a:rect b="b" l="l" r="r" t="t"/>
                <a:pathLst>
                  <a:path extrusionOk="0" h="5689" w="2154">
                    <a:moveTo>
                      <a:pt x="2153" y="0"/>
                    </a:moveTo>
                    <a:lnTo>
                      <a:pt x="2153" y="0"/>
                    </a:lnTo>
                    <a:cubicBezTo>
                      <a:pt x="1945" y="40"/>
                      <a:pt x="1553" y="136"/>
                      <a:pt x="1121" y="304"/>
                    </a:cubicBezTo>
                    <a:cubicBezTo>
                      <a:pt x="25" y="1760"/>
                      <a:pt x="1" y="3960"/>
                      <a:pt x="625" y="5688"/>
                    </a:cubicBezTo>
                    <a:cubicBezTo>
                      <a:pt x="873" y="5608"/>
                      <a:pt x="1145" y="5528"/>
                      <a:pt x="1385" y="5464"/>
                    </a:cubicBezTo>
                    <a:cubicBezTo>
                      <a:pt x="1417" y="5456"/>
                      <a:pt x="1433" y="5448"/>
                      <a:pt x="1441" y="5440"/>
                    </a:cubicBezTo>
                    <a:cubicBezTo>
                      <a:pt x="1121" y="3584"/>
                      <a:pt x="1313" y="1648"/>
                      <a:pt x="21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64"/>
              <p:cNvSpPr/>
              <p:nvPr/>
            </p:nvSpPr>
            <p:spPr>
              <a:xfrm>
                <a:off x="6996469" y="616194"/>
                <a:ext cx="824221" cy="618523"/>
              </a:xfrm>
              <a:custGeom>
                <a:rect b="b" l="l" r="r" t="t"/>
                <a:pathLst>
                  <a:path extrusionOk="0" h="5620" w="7489">
                    <a:moveTo>
                      <a:pt x="2560" y="0"/>
                    </a:moveTo>
                    <a:cubicBezTo>
                      <a:pt x="1788" y="0"/>
                      <a:pt x="982" y="130"/>
                      <a:pt x="216" y="445"/>
                    </a:cubicBezTo>
                    <a:cubicBezTo>
                      <a:pt x="0" y="2005"/>
                      <a:pt x="0" y="3685"/>
                      <a:pt x="464" y="5205"/>
                    </a:cubicBezTo>
                    <a:cubicBezTo>
                      <a:pt x="582" y="5223"/>
                      <a:pt x="724" y="5232"/>
                      <a:pt x="882" y="5232"/>
                    </a:cubicBezTo>
                    <a:cubicBezTo>
                      <a:pt x="1637" y="5232"/>
                      <a:pt x="2758" y="5029"/>
                      <a:pt x="3320" y="4645"/>
                    </a:cubicBezTo>
                    <a:cubicBezTo>
                      <a:pt x="3696" y="4389"/>
                      <a:pt x="3480" y="3237"/>
                      <a:pt x="3576" y="3189"/>
                    </a:cubicBezTo>
                    <a:cubicBezTo>
                      <a:pt x="3584" y="3185"/>
                      <a:pt x="3591" y="3183"/>
                      <a:pt x="3599" y="3183"/>
                    </a:cubicBezTo>
                    <a:cubicBezTo>
                      <a:pt x="3791" y="3183"/>
                      <a:pt x="3976" y="4511"/>
                      <a:pt x="4176" y="4549"/>
                    </a:cubicBezTo>
                    <a:cubicBezTo>
                      <a:pt x="4289" y="4574"/>
                      <a:pt x="4894" y="4988"/>
                      <a:pt x="5273" y="4988"/>
                    </a:cubicBezTo>
                    <a:cubicBezTo>
                      <a:pt x="5378" y="4988"/>
                      <a:pt x="5465" y="4957"/>
                      <a:pt x="5520" y="4877"/>
                    </a:cubicBezTo>
                    <a:cubicBezTo>
                      <a:pt x="5718" y="4584"/>
                      <a:pt x="5540" y="3845"/>
                      <a:pt x="5645" y="3845"/>
                    </a:cubicBezTo>
                    <a:cubicBezTo>
                      <a:pt x="5646" y="3845"/>
                      <a:pt x="5647" y="3845"/>
                      <a:pt x="5648" y="3845"/>
                    </a:cubicBezTo>
                    <a:cubicBezTo>
                      <a:pt x="5928" y="3909"/>
                      <a:pt x="5864" y="5517"/>
                      <a:pt x="6096" y="5565"/>
                    </a:cubicBezTo>
                    <a:cubicBezTo>
                      <a:pt x="6279" y="5605"/>
                      <a:pt x="6441" y="5620"/>
                      <a:pt x="6578" y="5620"/>
                    </a:cubicBezTo>
                    <a:cubicBezTo>
                      <a:pt x="6826" y="5620"/>
                      <a:pt x="6992" y="5572"/>
                      <a:pt x="7048" y="5541"/>
                    </a:cubicBezTo>
                    <a:cubicBezTo>
                      <a:pt x="7488" y="5301"/>
                      <a:pt x="7240" y="2285"/>
                      <a:pt x="6360" y="1285"/>
                    </a:cubicBezTo>
                    <a:cubicBezTo>
                      <a:pt x="5763" y="616"/>
                      <a:pt x="4241" y="0"/>
                      <a:pt x="25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64"/>
              <p:cNvSpPr/>
              <p:nvPr/>
            </p:nvSpPr>
            <p:spPr>
              <a:xfrm>
                <a:off x="6875734" y="666930"/>
                <a:ext cx="172790" cy="607627"/>
              </a:xfrm>
              <a:custGeom>
                <a:rect b="b" l="l" r="r" t="t"/>
                <a:pathLst>
                  <a:path extrusionOk="0" h="5521" w="157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1273" y="16"/>
                      <a:pt x="1233" y="24"/>
                      <a:pt x="1193" y="48"/>
                    </a:cubicBezTo>
                    <a:cubicBezTo>
                      <a:pt x="1193" y="48"/>
                      <a:pt x="1129" y="56"/>
                      <a:pt x="1033" y="80"/>
                    </a:cubicBezTo>
                    <a:cubicBezTo>
                      <a:pt x="193" y="1728"/>
                      <a:pt x="1" y="3680"/>
                      <a:pt x="321" y="5520"/>
                    </a:cubicBezTo>
                    <a:cubicBezTo>
                      <a:pt x="545" y="5352"/>
                      <a:pt x="161" y="4656"/>
                      <a:pt x="505" y="3488"/>
                    </a:cubicBezTo>
                    <a:lnTo>
                      <a:pt x="505" y="3488"/>
                    </a:lnTo>
                    <a:cubicBezTo>
                      <a:pt x="505" y="3488"/>
                      <a:pt x="969" y="4648"/>
                      <a:pt x="1521" y="4744"/>
                    </a:cubicBezTo>
                    <a:cubicBezTo>
                      <a:pt x="1545" y="4744"/>
                      <a:pt x="1553" y="4744"/>
                      <a:pt x="1569" y="4752"/>
                    </a:cubicBezTo>
                    <a:cubicBezTo>
                      <a:pt x="1097" y="3240"/>
                      <a:pt x="1097" y="1544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64"/>
              <p:cNvSpPr/>
              <p:nvPr/>
            </p:nvSpPr>
            <p:spPr>
              <a:xfrm>
                <a:off x="6641529" y="708312"/>
                <a:ext cx="234312" cy="624356"/>
              </a:xfrm>
              <a:custGeom>
                <a:rect b="b" l="l" r="r" t="t"/>
                <a:pathLst>
                  <a:path extrusionOk="0" h="5673" w="2129">
                    <a:moveTo>
                      <a:pt x="2129" y="0"/>
                    </a:moveTo>
                    <a:cubicBezTo>
                      <a:pt x="1361" y="304"/>
                      <a:pt x="457" y="832"/>
                      <a:pt x="305" y="1720"/>
                    </a:cubicBezTo>
                    <a:cubicBezTo>
                      <a:pt x="1" y="3328"/>
                      <a:pt x="849" y="5672"/>
                      <a:pt x="849" y="5672"/>
                    </a:cubicBezTo>
                    <a:cubicBezTo>
                      <a:pt x="849" y="5672"/>
                      <a:pt x="1209" y="5528"/>
                      <a:pt x="1633" y="5392"/>
                    </a:cubicBezTo>
                    <a:cubicBezTo>
                      <a:pt x="1009" y="3664"/>
                      <a:pt x="1033" y="1448"/>
                      <a:pt x="21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22" name="Google Shape;622;p64"/>
            <p:cNvSpPr/>
            <p:nvPr/>
          </p:nvSpPr>
          <p:spPr>
            <a:xfrm>
              <a:off x="7839961" y="4697817"/>
              <a:ext cx="144505" cy="112809"/>
            </a:xfrm>
            <a:custGeom>
              <a:rect b="b" l="l" r="r" t="t"/>
              <a:pathLst>
                <a:path extrusionOk="0" h="1025" w="1313">
                  <a:moveTo>
                    <a:pt x="200" y="1"/>
                  </a:moveTo>
                  <a:cubicBezTo>
                    <a:pt x="56" y="305"/>
                    <a:pt x="0" y="665"/>
                    <a:pt x="72" y="1025"/>
                  </a:cubicBezTo>
                  <a:cubicBezTo>
                    <a:pt x="1272" y="905"/>
                    <a:pt x="1312" y="785"/>
                    <a:pt x="1312" y="785"/>
                  </a:cubicBezTo>
                  <a:cubicBezTo>
                    <a:pt x="1312" y="785"/>
                    <a:pt x="1056" y="401"/>
                    <a:pt x="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7" name="Google Shape;627;p65"/>
          <p:cNvCxnSpPr>
            <a:stCxn id="628" idx="4"/>
            <a:endCxn id="629" idx="0"/>
          </p:cNvCxnSpPr>
          <p:nvPr/>
        </p:nvCxnSpPr>
        <p:spPr>
          <a:xfrm>
            <a:off x="2755635" y="1756475"/>
            <a:ext cx="0" cy="424500"/>
          </a:xfrm>
          <a:prstGeom prst="straightConnector1">
            <a:avLst/>
          </a:prstGeom>
          <a:noFill/>
          <a:ln cap="rnd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0" name="Google Shape;630;p65"/>
          <p:cNvSpPr/>
          <p:nvPr/>
        </p:nvSpPr>
        <p:spPr>
          <a:xfrm>
            <a:off x="1057325" y="2107025"/>
            <a:ext cx="3396600" cy="1515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65"/>
          <p:cNvSpPr txBox="1"/>
          <p:nvPr>
            <p:ph idx="2" type="ctrTitle"/>
          </p:nvPr>
        </p:nvSpPr>
        <p:spPr>
          <a:xfrm>
            <a:off x="1076075" y="2180975"/>
            <a:ext cx="3359100" cy="144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70"/>
              <a:t>Data Manipulation &amp; Visualization</a:t>
            </a:r>
            <a:endParaRPr sz="3270"/>
          </a:p>
        </p:txBody>
      </p:sp>
      <p:sp>
        <p:nvSpPr>
          <p:cNvPr id="628" name="Google Shape;628;p65"/>
          <p:cNvSpPr/>
          <p:nvPr/>
        </p:nvSpPr>
        <p:spPr>
          <a:xfrm>
            <a:off x="2135085" y="515675"/>
            <a:ext cx="1241100" cy="12408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>
            <a:outerShdw rotWithShape="0" algn="bl" dir="2820000" dist="1333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65"/>
          <p:cNvSpPr txBox="1"/>
          <p:nvPr>
            <p:ph type="title"/>
          </p:nvPr>
        </p:nvSpPr>
        <p:spPr>
          <a:xfrm>
            <a:off x="2135075" y="670085"/>
            <a:ext cx="1241100" cy="97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632" name="Google Shape;632;p65"/>
          <p:cNvCxnSpPr>
            <a:stCxn id="629" idx="2"/>
            <a:endCxn id="633" idx="0"/>
          </p:cNvCxnSpPr>
          <p:nvPr/>
        </p:nvCxnSpPr>
        <p:spPr>
          <a:xfrm>
            <a:off x="2755625" y="3624875"/>
            <a:ext cx="0" cy="271800"/>
          </a:xfrm>
          <a:prstGeom prst="straightConnector1">
            <a:avLst/>
          </a:prstGeom>
          <a:noFill/>
          <a:ln cap="rnd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34" name="Google Shape;634;p65"/>
          <p:cNvGrpSpPr/>
          <p:nvPr/>
        </p:nvGrpSpPr>
        <p:grpSpPr>
          <a:xfrm>
            <a:off x="5256875" y="670075"/>
            <a:ext cx="3079244" cy="4473420"/>
            <a:chOff x="5256875" y="670075"/>
            <a:chExt cx="3079244" cy="4473420"/>
          </a:xfrm>
        </p:grpSpPr>
        <p:sp>
          <p:nvSpPr>
            <p:cNvPr id="635" name="Google Shape;635;p65"/>
            <p:cNvSpPr/>
            <p:nvPr/>
          </p:nvSpPr>
          <p:spPr>
            <a:xfrm flipH="1">
              <a:off x="5256875" y="1219386"/>
              <a:ext cx="267537" cy="650604"/>
            </a:xfrm>
            <a:custGeom>
              <a:rect b="b" l="l" r="r" t="t"/>
              <a:pathLst>
                <a:path extrusionOk="0" h="5761" w="2369">
                  <a:moveTo>
                    <a:pt x="1248" y="1"/>
                  </a:moveTo>
                  <a:cubicBezTo>
                    <a:pt x="1232" y="17"/>
                    <a:pt x="1224" y="17"/>
                    <a:pt x="1208" y="17"/>
                  </a:cubicBezTo>
                  <a:lnTo>
                    <a:pt x="1168" y="17"/>
                  </a:lnTo>
                  <a:cubicBezTo>
                    <a:pt x="1160" y="17"/>
                    <a:pt x="1144" y="25"/>
                    <a:pt x="1128" y="33"/>
                  </a:cubicBezTo>
                  <a:cubicBezTo>
                    <a:pt x="1112" y="49"/>
                    <a:pt x="1104" y="57"/>
                    <a:pt x="1080" y="65"/>
                  </a:cubicBezTo>
                  <a:lnTo>
                    <a:pt x="1032" y="113"/>
                  </a:lnTo>
                  <a:cubicBezTo>
                    <a:pt x="1008" y="137"/>
                    <a:pt x="992" y="169"/>
                    <a:pt x="984" y="193"/>
                  </a:cubicBezTo>
                  <a:cubicBezTo>
                    <a:pt x="936" y="257"/>
                    <a:pt x="920" y="313"/>
                    <a:pt x="888" y="377"/>
                  </a:cubicBezTo>
                  <a:cubicBezTo>
                    <a:pt x="856" y="449"/>
                    <a:pt x="832" y="513"/>
                    <a:pt x="808" y="585"/>
                  </a:cubicBezTo>
                  <a:cubicBezTo>
                    <a:pt x="720" y="825"/>
                    <a:pt x="640" y="1097"/>
                    <a:pt x="584" y="1393"/>
                  </a:cubicBezTo>
                  <a:cubicBezTo>
                    <a:pt x="480" y="1881"/>
                    <a:pt x="424" y="2401"/>
                    <a:pt x="368" y="2897"/>
                  </a:cubicBezTo>
                  <a:lnTo>
                    <a:pt x="352" y="3105"/>
                  </a:lnTo>
                  <a:cubicBezTo>
                    <a:pt x="328" y="3297"/>
                    <a:pt x="312" y="3513"/>
                    <a:pt x="280" y="3737"/>
                  </a:cubicBezTo>
                  <a:cubicBezTo>
                    <a:pt x="240" y="4057"/>
                    <a:pt x="192" y="4305"/>
                    <a:pt x="128" y="4545"/>
                  </a:cubicBezTo>
                  <a:cubicBezTo>
                    <a:pt x="120" y="4553"/>
                    <a:pt x="120" y="4577"/>
                    <a:pt x="120" y="4585"/>
                  </a:cubicBezTo>
                  <a:cubicBezTo>
                    <a:pt x="88" y="4737"/>
                    <a:pt x="48" y="4873"/>
                    <a:pt x="8" y="4993"/>
                  </a:cubicBezTo>
                  <a:cubicBezTo>
                    <a:pt x="0" y="5017"/>
                    <a:pt x="8" y="5033"/>
                    <a:pt x="24" y="5057"/>
                  </a:cubicBezTo>
                  <a:cubicBezTo>
                    <a:pt x="32" y="5073"/>
                    <a:pt x="48" y="5081"/>
                    <a:pt x="72" y="5097"/>
                  </a:cubicBezTo>
                  <a:lnTo>
                    <a:pt x="88" y="5097"/>
                  </a:lnTo>
                  <a:cubicBezTo>
                    <a:pt x="120" y="5097"/>
                    <a:pt x="152" y="5073"/>
                    <a:pt x="160" y="5033"/>
                  </a:cubicBezTo>
                  <a:cubicBezTo>
                    <a:pt x="168" y="5001"/>
                    <a:pt x="184" y="4961"/>
                    <a:pt x="192" y="4937"/>
                  </a:cubicBezTo>
                  <a:cubicBezTo>
                    <a:pt x="224" y="5025"/>
                    <a:pt x="248" y="5113"/>
                    <a:pt x="288" y="5193"/>
                  </a:cubicBezTo>
                  <a:cubicBezTo>
                    <a:pt x="400" y="5393"/>
                    <a:pt x="544" y="5553"/>
                    <a:pt x="720" y="5657"/>
                  </a:cubicBezTo>
                  <a:cubicBezTo>
                    <a:pt x="808" y="5705"/>
                    <a:pt x="912" y="5745"/>
                    <a:pt x="1024" y="5753"/>
                  </a:cubicBezTo>
                  <a:cubicBezTo>
                    <a:pt x="1048" y="5753"/>
                    <a:pt x="1080" y="5761"/>
                    <a:pt x="1120" y="5761"/>
                  </a:cubicBezTo>
                  <a:cubicBezTo>
                    <a:pt x="1200" y="5761"/>
                    <a:pt x="1280" y="5753"/>
                    <a:pt x="1352" y="5737"/>
                  </a:cubicBezTo>
                  <a:cubicBezTo>
                    <a:pt x="1401" y="5721"/>
                    <a:pt x="1449" y="5705"/>
                    <a:pt x="1505" y="5673"/>
                  </a:cubicBezTo>
                  <a:cubicBezTo>
                    <a:pt x="1545" y="5657"/>
                    <a:pt x="1593" y="5625"/>
                    <a:pt x="1641" y="5585"/>
                  </a:cubicBezTo>
                  <a:cubicBezTo>
                    <a:pt x="1713" y="5521"/>
                    <a:pt x="1785" y="5457"/>
                    <a:pt x="1841" y="5353"/>
                  </a:cubicBezTo>
                  <a:cubicBezTo>
                    <a:pt x="1889" y="5273"/>
                    <a:pt x="1929" y="5185"/>
                    <a:pt x="1969" y="5065"/>
                  </a:cubicBezTo>
                  <a:cubicBezTo>
                    <a:pt x="2009" y="4953"/>
                    <a:pt x="2041" y="4857"/>
                    <a:pt x="2065" y="4761"/>
                  </a:cubicBezTo>
                  <a:cubicBezTo>
                    <a:pt x="2089" y="4657"/>
                    <a:pt x="2113" y="4545"/>
                    <a:pt x="2145" y="4425"/>
                  </a:cubicBezTo>
                  <a:lnTo>
                    <a:pt x="2145" y="4417"/>
                  </a:lnTo>
                  <a:cubicBezTo>
                    <a:pt x="2169" y="4265"/>
                    <a:pt x="2209" y="4105"/>
                    <a:pt x="2241" y="3945"/>
                  </a:cubicBezTo>
                  <a:cubicBezTo>
                    <a:pt x="2305" y="3593"/>
                    <a:pt x="2345" y="3281"/>
                    <a:pt x="2361" y="2985"/>
                  </a:cubicBezTo>
                  <a:cubicBezTo>
                    <a:pt x="2369" y="2825"/>
                    <a:pt x="2369" y="2665"/>
                    <a:pt x="2361" y="2505"/>
                  </a:cubicBezTo>
                  <a:cubicBezTo>
                    <a:pt x="2353" y="2401"/>
                    <a:pt x="2345" y="2273"/>
                    <a:pt x="2305" y="2145"/>
                  </a:cubicBezTo>
                  <a:cubicBezTo>
                    <a:pt x="2273" y="2057"/>
                    <a:pt x="2153" y="1753"/>
                    <a:pt x="1889" y="1745"/>
                  </a:cubicBezTo>
                  <a:cubicBezTo>
                    <a:pt x="1785" y="1745"/>
                    <a:pt x="1705" y="1801"/>
                    <a:pt x="1641" y="1857"/>
                  </a:cubicBezTo>
                  <a:cubicBezTo>
                    <a:pt x="1641" y="1585"/>
                    <a:pt x="1625" y="1353"/>
                    <a:pt x="1609" y="1137"/>
                  </a:cubicBezTo>
                  <a:cubicBezTo>
                    <a:pt x="1601" y="985"/>
                    <a:pt x="1585" y="825"/>
                    <a:pt x="1561" y="665"/>
                  </a:cubicBezTo>
                  <a:cubicBezTo>
                    <a:pt x="1545" y="537"/>
                    <a:pt x="1521" y="433"/>
                    <a:pt x="1489" y="337"/>
                  </a:cubicBezTo>
                  <a:cubicBezTo>
                    <a:pt x="1481" y="297"/>
                    <a:pt x="1465" y="241"/>
                    <a:pt x="1441" y="193"/>
                  </a:cubicBezTo>
                  <a:cubicBezTo>
                    <a:pt x="1433" y="161"/>
                    <a:pt x="1409" y="121"/>
                    <a:pt x="1385" y="97"/>
                  </a:cubicBezTo>
                  <a:cubicBezTo>
                    <a:pt x="1352" y="65"/>
                    <a:pt x="1328" y="33"/>
                    <a:pt x="1304" y="25"/>
                  </a:cubicBezTo>
                  <a:cubicBezTo>
                    <a:pt x="1288" y="17"/>
                    <a:pt x="1272" y="17"/>
                    <a:pt x="1248" y="1"/>
                  </a:cubicBezTo>
                  <a:close/>
                </a:path>
              </a:pathLst>
            </a:custGeom>
            <a:solidFill>
              <a:srgbClr val="BC5C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65"/>
            <p:cNvSpPr/>
            <p:nvPr/>
          </p:nvSpPr>
          <p:spPr>
            <a:xfrm flipH="1">
              <a:off x="5343606" y="1434412"/>
              <a:ext cx="40769" cy="185322"/>
            </a:xfrm>
            <a:custGeom>
              <a:rect b="b" l="l" r="r" t="t"/>
              <a:pathLst>
                <a:path extrusionOk="0" h="1641" w="361">
                  <a:moveTo>
                    <a:pt x="329" y="1"/>
                  </a:moveTo>
                  <a:cubicBezTo>
                    <a:pt x="353" y="1"/>
                    <a:pt x="345" y="9"/>
                    <a:pt x="329" y="25"/>
                  </a:cubicBezTo>
                  <a:cubicBezTo>
                    <a:pt x="289" y="153"/>
                    <a:pt x="241" y="273"/>
                    <a:pt x="201" y="401"/>
                  </a:cubicBezTo>
                  <a:cubicBezTo>
                    <a:pt x="161" y="529"/>
                    <a:pt x="120" y="657"/>
                    <a:pt x="88" y="793"/>
                  </a:cubicBezTo>
                  <a:cubicBezTo>
                    <a:pt x="32" y="1049"/>
                    <a:pt x="0" y="1321"/>
                    <a:pt x="0" y="1593"/>
                  </a:cubicBezTo>
                  <a:cubicBezTo>
                    <a:pt x="0" y="1625"/>
                    <a:pt x="24" y="1641"/>
                    <a:pt x="48" y="1641"/>
                  </a:cubicBezTo>
                  <a:cubicBezTo>
                    <a:pt x="80" y="1641"/>
                    <a:pt x="104" y="1625"/>
                    <a:pt x="104" y="1593"/>
                  </a:cubicBezTo>
                  <a:cubicBezTo>
                    <a:pt x="104" y="1385"/>
                    <a:pt x="112" y="1185"/>
                    <a:pt x="145" y="969"/>
                  </a:cubicBezTo>
                  <a:lnTo>
                    <a:pt x="145" y="961"/>
                  </a:lnTo>
                  <a:cubicBezTo>
                    <a:pt x="185" y="641"/>
                    <a:pt x="265" y="329"/>
                    <a:pt x="361" y="33"/>
                  </a:cubicBezTo>
                  <a:cubicBezTo>
                    <a:pt x="361" y="25"/>
                    <a:pt x="361" y="1"/>
                    <a:pt x="345" y="1"/>
                  </a:cubicBezTo>
                  <a:close/>
                </a:path>
              </a:pathLst>
            </a:custGeom>
            <a:solidFill>
              <a:srgbClr val="99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65"/>
            <p:cNvSpPr/>
            <p:nvPr/>
          </p:nvSpPr>
          <p:spPr>
            <a:xfrm flipH="1">
              <a:off x="5284895" y="1721716"/>
              <a:ext cx="1527977" cy="1198214"/>
            </a:xfrm>
            <a:custGeom>
              <a:rect b="b" l="l" r="r" t="t"/>
              <a:pathLst>
                <a:path extrusionOk="0" h="10610" w="13530">
                  <a:moveTo>
                    <a:pt x="11169" y="1"/>
                  </a:moveTo>
                  <a:cubicBezTo>
                    <a:pt x="10881" y="577"/>
                    <a:pt x="10561" y="1145"/>
                    <a:pt x="10249" y="1705"/>
                  </a:cubicBezTo>
                  <a:lnTo>
                    <a:pt x="10137" y="1913"/>
                  </a:lnTo>
                  <a:cubicBezTo>
                    <a:pt x="9977" y="2209"/>
                    <a:pt x="9817" y="2497"/>
                    <a:pt x="9673" y="2785"/>
                  </a:cubicBezTo>
                  <a:cubicBezTo>
                    <a:pt x="9569" y="2977"/>
                    <a:pt x="9441" y="3217"/>
                    <a:pt x="9289" y="3457"/>
                  </a:cubicBezTo>
                  <a:cubicBezTo>
                    <a:pt x="9249" y="3529"/>
                    <a:pt x="9209" y="3601"/>
                    <a:pt x="9169" y="3657"/>
                  </a:cubicBezTo>
                  <a:lnTo>
                    <a:pt x="9169" y="3665"/>
                  </a:lnTo>
                  <a:lnTo>
                    <a:pt x="9169" y="3673"/>
                  </a:lnTo>
                  <a:cubicBezTo>
                    <a:pt x="8881" y="4137"/>
                    <a:pt x="8609" y="4473"/>
                    <a:pt x="8329" y="4745"/>
                  </a:cubicBezTo>
                  <a:cubicBezTo>
                    <a:pt x="8137" y="4929"/>
                    <a:pt x="7929" y="5073"/>
                    <a:pt x="7721" y="5193"/>
                  </a:cubicBezTo>
                  <a:cubicBezTo>
                    <a:pt x="7521" y="5305"/>
                    <a:pt x="7297" y="5385"/>
                    <a:pt x="7073" y="5449"/>
                  </a:cubicBezTo>
                  <a:lnTo>
                    <a:pt x="7057" y="5449"/>
                  </a:lnTo>
                  <a:cubicBezTo>
                    <a:pt x="6841" y="5497"/>
                    <a:pt x="6593" y="5529"/>
                    <a:pt x="6337" y="5529"/>
                  </a:cubicBezTo>
                  <a:lnTo>
                    <a:pt x="6217" y="5529"/>
                  </a:lnTo>
                  <a:cubicBezTo>
                    <a:pt x="6073" y="5513"/>
                    <a:pt x="5913" y="5505"/>
                    <a:pt x="5729" y="5489"/>
                  </a:cubicBezTo>
                  <a:cubicBezTo>
                    <a:pt x="5569" y="5465"/>
                    <a:pt x="5401" y="5449"/>
                    <a:pt x="5209" y="5425"/>
                  </a:cubicBezTo>
                  <a:cubicBezTo>
                    <a:pt x="4897" y="5385"/>
                    <a:pt x="4561" y="5329"/>
                    <a:pt x="4177" y="5249"/>
                  </a:cubicBezTo>
                  <a:cubicBezTo>
                    <a:pt x="3673" y="5145"/>
                    <a:pt x="3161" y="5025"/>
                    <a:pt x="2673" y="4905"/>
                  </a:cubicBezTo>
                  <a:cubicBezTo>
                    <a:pt x="2489" y="4865"/>
                    <a:pt x="2313" y="4817"/>
                    <a:pt x="2129" y="4777"/>
                  </a:cubicBezTo>
                  <a:cubicBezTo>
                    <a:pt x="1489" y="4625"/>
                    <a:pt x="801" y="4473"/>
                    <a:pt x="89" y="4377"/>
                  </a:cubicBezTo>
                  <a:lnTo>
                    <a:pt x="81" y="4377"/>
                  </a:lnTo>
                  <a:cubicBezTo>
                    <a:pt x="41" y="4377"/>
                    <a:pt x="9" y="4409"/>
                    <a:pt x="1" y="4433"/>
                  </a:cubicBezTo>
                  <a:cubicBezTo>
                    <a:pt x="1" y="4457"/>
                    <a:pt x="1" y="4473"/>
                    <a:pt x="9" y="4497"/>
                  </a:cubicBezTo>
                  <a:cubicBezTo>
                    <a:pt x="17" y="4513"/>
                    <a:pt x="41" y="4529"/>
                    <a:pt x="57" y="4529"/>
                  </a:cubicBezTo>
                  <a:lnTo>
                    <a:pt x="265" y="4553"/>
                  </a:lnTo>
                  <a:lnTo>
                    <a:pt x="265" y="4577"/>
                  </a:lnTo>
                  <a:cubicBezTo>
                    <a:pt x="409" y="5217"/>
                    <a:pt x="665" y="5809"/>
                    <a:pt x="897" y="6305"/>
                  </a:cubicBezTo>
                  <a:cubicBezTo>
                    <a:pt x="1009" y="6537"/>
                    <a:pt x="1129" y="6777"/>
                    <a:pt x="1241" y="6993"/>
                  </a:cubicBezTo>
                  <a:lnTo>
                    <a:pt x="1313" y="7129"/>
                  </a:lnTo>
                  <a:lnTo>
                    <a:pt x="1393" y="7273"/>
                  </a:lnTo>
                  <a:cubicBezTo>
                    <a:pt x="1489" y="7489"/>
                    <a:pt x="1601" y="7697"/>
                    <a:pt x="1713" y="7905"/>
                  </a:cubicBezTo>
                  <a:cubicBezTo>
                    <a:pt x="2033" y="8497"/>
                    <a:pt x="2329" y="8969"/>
                    <a:pt x="2665" y="9369"/>
                  </a:cubicBezTo>
                  <a:cubicBezTo>
                    <a:pt x="2857" y="9593"/>
                    <a:pt x="3065" y="9809"/>
                    <a:pt x="3265" y="9985"/>
                  </a:cubicBezTo>
                  <a:cubicBezTo>
                    <a:pt x="3457" y="10145"/>
                    <a:pt x="3657" y="10289"/>
                    <a:pt x="3865" y="10393"/>
                  </a:cubicBezTo>
                  <a:cubicBezTo>
                    <a:pt x="3697" y="10385"/>
                    <a:pt x="3537" y="10377"/>
                    <a:pt x="3369" y="10369"/>
                  </a:cubicBezTo>
                  <a:lnTo>
                    <a:pt x="3361" y="10369"/>
                  </a:lnTo>
                  <a:cubicBezTo>
                    <a:pt x="3337" y="10369"/>
                    <a:pt x="3329" y="10369"/>
                    <a:pt x="3313" y="10377"/>
                  </a:cubicBezTo>
                  <a:cubicBezTo>
                    <a:pt x="3289" y="10385"/>
                    <a:pt x="3281" y="10409"/>
                    <a:pt x="3281" y="10425"/>
                  </a:cubicBezTo>
                  <a:cubicBezTo>
                    <a:pt x="3281" y="10449"/>
                    <a:pt x="3281" y="10465"/>
                    <a:pt x="3289" y="10489"/>
                  </a:cubicBezTo>
                  <a:cubicBezTo>
                    <a:pt x="3297" y="10497"/>
                    <a:pt x="3321" y="10513"/>
                    <a:pt x="3337" y="10513"/>
                  </a:cubicBezTo>
                  <a:cubicBezTo>
                    <a:pt x="4033" y="10569"/>
                    <a:pt x="4777" y="10609"/>
                    <a:pt x="5537" y="10609"/>
                  </a:cubicBezTo>
                  <a:cubicBezTo>
                    <a:pt x="5721" y="10609"/>
                    <a:pt x="5889" y="10609"/>
                    <a:pt x="6049" y="10593"/>
                  </a:cubicBezTo>
                  <a:cubicBezTo>
                    <a:pt x="6569" y="10585"/>
                    <a:pt x="7041" y="10545"/>
                    <a:pt x="7489" y="10489"/>
                  </a:cubicBezTo>
                  <a:cubicBezTo>
                    <a:pt x="7993" y="10417"/>
                    <a:pt x="8449" y="10313"/>
                    <a:pt x="8865" y="10185"/>
                  </a:cubicBezTo>
                  <a:cubicBezTo>
                    <a:pt x="9321" y="10049"/>
                    <a:pt x="9737" y="9857"/>
                    <a:pt x="10097" y="9633"/>
                  </a:cubicBezTo>
                  <a:cubicBezTo>
                    <a:pt x="10289" y="9513"/>
                    <a:pt x="10457" y="9385"/>
                    <a:pt x="10625" y="9249"/>
                  </a:cubicBezTo>
                  <a:cubicBezTo>
                    <a:pt x="10801" y="9097"/>
                    <a:pt x="10961" y="8929"/>
                    <a:pt x="11121" y="8737"/>
                  </a:cubicBezTo>
                  <a:cubicBezTo>
                    <a:pt x="11409" y="8385"/>
                    <a:pt x="11657" y="7977"/>
                    <a:pt x="11889" y="7489"/>
                  </a:cubicBezTo>
                  <a:cubicBezTo>
                    <a:pt x="12081" y="7073"/>
                    <a:pt x="12249" y="6625"/>
                    <a:pt x="12417" y="6057"/>
                  </a:cubicBezTo>
                  <a:cubicBezTo>
                    <a:pt x="12569" y="5553"/>
                    <a:pt x="12689" y="5057"/>
                    <a:pt x="12802" y="4585"/>
                  </a:cubicBezTo>
                  <a:cubicBezTo>
                    <a:pt x="12842" y="4417"/>
                    <a:pt x="12882" y="4249"/>
                    <a:pt x="12922" y="4065"/>
                  </a:cubicBezTo>
                  <a:lnTo>
                    <a:pt x="12962" y="3865"/>
                  </a:lnTo>
                  <a:cubicBezTo>
                    <a:pt x="12994" y="3729"/>
                    <a:pt x="13018" y="3585"/>
                    <a:pt x="13058" y="3449"/>
                  </a:cubicBezTo>
                  <a:cubicBezTo>
                    <a:pt x="13090" y="3329"/>
                    <a:pt x="13122" y="3209"/>
                    <a:pt x="13154" y="3073"/>
                  </a:cubicBezTo>
                  <a:cubicBezTo>
                    <a:pt x="13290" y="2465"/>
                    <a:pt x="13458" y="1673"/>
                    <a:pt x="13530" y="857"/>
                  </a:cubicBezTo>
                  <a:lnTo>
                    <a:pt x="13498" y="825"/>
                  </a:lnTo>
                  <a:cubicBezTo>
                    <a:pt x="13354" y="713"/>
                    <a:pt x="13202" y="625"/>
                    <a:pt x="13042" y="537"/>
                  </a:cubicBezTo>
                  <a:cubicBezTo>
                    <a:pt x="12697" y="345"/>
                    <a:pt x="12337" y="209"/>
                    <a:pt x="11961" y="113"/>
                  </a:cubicBezTo>
                  <a:cubicBezTo>
                    <a:pt x="11689" y="41"/>
                    <a:pt x="11433" y="1"/>
                    <a:pt x="11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65"/>
            <p:cNvSpPr/>
            <p:nvPr/>
          </p:nvSpPr>
          <p:spPr>
            <a:xfrm flipH="1">
              <a:off x="5778174" y="2137313"/>
              <a:ext cx="113" cy="11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FBA9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65"/>
            <p:cNvSpPr/>
            <p:nvPr/>
          </p:nvSpPr>
          <p:spPr>
            <a:xfrm flipH="1">
              <a:off x="5275848" y="1710648"/>
              <a:ext cx="285606" cy="119370"/>
            </a:xfrm>
            <a:custGeom>
              <a:rect b="b" l="l" r="r" t="t"/>
              <a:pathLst>
                <a:path extrusionOk="0" h="1057" w="2529">
                  <a:moveTo>
                    <a:pt x="153" y="1"/>
                  </a:moveTo>
                  <a:cubicBezTo>
                    <a:pt x="134" y="1"/>
                    <a:pt x="116" y="3"/>
                    <a:pt x="96" y="3"/>
                  </a:cubicBezTo>
                  <a:cubicBezTo>
                    <a:pt x="48" y="3"/>
                    <a:pt x="0" y="51"/>
                    <a:pt x="0" y="107"/>
                  </a:cubicBezTo>
                  <a:cubicBezTo>
                    <a:pt x="0" y="155"/>
                    <a:pt x="48" y="203"/>
                    <a:pt x="96" y="203"/>
                  </a:cubicBezTo>
                  <a:cubicBezTo>
                    <a:pt x="129" y="200"/>
                    <a:pt x="161" y="199"/>
                    <a:pt x="193" y="199"/>
                  </a:cubicBezTo>
                  <a:cubicBezTo>
                    <a:pt x="269" y="199"/>
                    <a:pt x="343" y="205"/>
                    <a:pt x="416" y="211"/>
                  </a:cubicBezTo>
                  <a:lnTo>
                    <a:pt x="432" y="211"/>
                  </a:lnTo>
                  <a:cubicBezTo>
                    <a:pt x="752" y="251"/>
                    <a:pt x="1056" y="347"/>
                    <a:pt x="1360" y="451"/>
                  </a:cubicBezTo>
                  <a:lnTo>
                    <a:pt x="1368" y="451"/>
                  </a:lnTo>
                  <a:cubicBezTo>
                    <a:pt x="1376" y="451"/>
                    <a:pt x="1376" y="451"/>
                    <a:pt x="1392" y="467"/>
                  </a:cubicBezTo>
                  <a:lnTo>
                    <a:pt x="1376" y="467"/>
                  </a:lnTo>
                  <a:cubicBezTo>
                    <a:pt x="1672" y="587"/>
                    <a:pt x="1961" y="723"/>
                    <a:pt x="2209" y="915"/>
                  </a:cubicBezTo>
                  <a:cubicBezTo>
                    <a:pt x="2257" y="955"/>
                    <a:pt x="2297" y="987"/>
                    <a:pt x="2353" y="1027"/>
                  </a:cubicBezTo>
                  <a:cubicBezTo>
                    <a:pt x="2373" y="1047"/>
                    <a:pt x="2397" y="1057"/>
                    <a:pt x="2421" y="1057"/>
                  </a:cubicBezTo>
                  <a:cubicBezTo>
                    <a:pt x="2445" y="1057"/>
                    <a:pt x="2469" y="1047"/>
                    <a:pt x="2489" y="1027"/>
                  </a:cubicBezTo>
                  <a:cubicBezTo>
                    <a:pt x="2529" y="987"/>
                    <a:pt x="2529" y="915"/>
                    <a:pt x="2489" y="883"/>
                  </a:cubicBezTo>
                  <a:cubicBezTo>
                    <a:pt x="2337" y="755"/>
                    <a:pt x="2177" y="643"/>
                    <a:pt x="2001" y="547"/>
                  </a:cubicBezTo>
                  <a:cubicBezTo>
                    <a:pt x="1801" y="435"/>
                    <a:pt x="1592" y="331"/>
                    <a:pt x="1376" y="251"/>
                  </a:cubicBezTo>
                  <a:cubicBezTo>
                    <a:pt x="1168" y="171"/>
                    <a:pt x="952" y="107"/>
                    <a:pt x="728" y="67"/>
                  </a:cubicBezTo>
                  <a:cubicBezTo>
                    <a:pt x="560" y="35"/>
                    <a:pt x="392" y="11"/>
                    <a:pt x="216" y="11"/>
                  </a:cubicBezTo>
                  <a:cubicBezTo>
                    <a:pt x="192" y="3"/>
                    <a:pt x="172" y="1"/>
                    <a:pt x="1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65"/>
            <p:cNvSpPr/>
            <p:nvPr/>
          </p:nvSpPr>
          <p:spPr>
            <a:xfrm flipH="1">
              <a:off x="6572448" y="670075"/>
              <a:ext cx="1334523" cy="1134859"/>
            </a:xfrm>
            <a:custGeom>
              <a:rect b="b" l="l" r="r" t="t"/>
              <a:pathLst>
                <a:path extrusionOk="0" h="10049" w="11817">
                  <a:moveTo>
                    <a:pt x="7417" y="0"/>
                  </a:moveTo>
                  <a:cubicBezTo>
                    <a:pt x="7329" y="0"/>
                    <a:pt x="7241" y="0"/>
                    <a:pt x="7137" y="8"/>
                  </a:cubicBezTo>
                  <a:cubicBezTo>
                    <a:pt x="6841" y="40"/>
                    <a:pt x="6561" y="96"/>
                    <a:pt x="6305" y="208"/>
                  </a:cubicBezTo>
                  <a:cubicBezTo>
                    <a:pt x="6041" y="320"/>
                    <a:pt x="5809" y="472"/>
                    <a:pt x="5625" y="648"/>
                  </a:cubicBezTo>
                  <a:cubicBezTo>
                    <a:pt x="5489" y="792"/>
                    <a:pt x="5369" y="960"/>
                    <a:pt x="5297" y="1136"/>
                  </a:cubicBezTo>
                  <a:cubicBezTo>
                    <a:pt x="5281" y="1192"/>
                    <a:pt x="5257" y="1248"/>
                    <a:pt x="5241" y="1312"/>
                  </a:cubicBezTo>
                  <a:cubicBezTo>
                    <a:pt x="5137" y="1280"/>
                    <a:pt x="5041" y="1256"/>
                    <a:pt x="4937" y="1256"/>
                  </a:cubicBezTo>
                  <a:cubicBezTo>
                    <a:pt x="4897" y="1256"/>
                    <a:pt x="4865" y="1256"/>
                    <a:pt x="4841" y="1272"/>
                  </a:cubicBezTo>
                  <a:cubicBezTo>
                    <a:pt x="4665" y="1288"/>
                    <a:pt x="4521" y="1336"/>
                    <a:pt x="4401" y="1432"/>
                  </a:cubicBezTo>
                  <a:cubicBezTo>
                    <a:pt x="4361" y="1456"/>
                    <a:pt x="4321" y="1488"/>
                    <a:pt x="4289" y="1528"/>
                  </a:cubicBezTo>
                  <a:cubicBezTo>
                    <a:pt x="4225" y="1488"/>
                    <a:pt x="4161" y="1448"/>
                    <a:pt x="4089" y="1408"/>
                  </a:cubicBezTo>
                  <a:cubicBezTo>
                    <a:pt x="3889" y="1320"/>
                    <a:pt x="3665" y="1272"/>
                    <a:pt x="3425" y="1272"/>
                  </a:cubicBezTo>
                  <a:cubicBezTo>
                    <a:pt x="3345" y="1272"/>
                    <a:pt x="3281" y="1280"/>
                    <a:pt x="3201" y="1288"/>
                  </a:cubicBezTo>
                  <a:cubicBezTo>
                    <a:pt x="2889" y="1328"/>
                    <a:pt x="2585" y="1440"/>
                    <a:pt x="2305" y="1608"/>
                  </a:cubicBezTo>
                  <a:cubicBezTo>
                    <a:pt x="2024" y="1776"/>
                    <a:pt x="1784" y="2000"/>
                    <a:pt x="1584" y="2256"/>
                  </a:cubicBezTo>
                  <a:cubicBezTo>
                    <a:pt x="1384" y="2520"/>
                    <a:pt x="1256" y="2816"/>
                    <a:pt x="1208" y="3112"/>
                  </a:cubicBezTo>
                  <a:cubicBezTo>
                    <a:pt x="1176" y="3272"/>
                    <a:pt x="1176" y="3432"/>
                    <a:pt x="1200" y="3592"/>
                  </a:cubicBezTo>
                  <a:cubicBezTo>
                    <a:pt x="1208" y="3680"/>
                    <a:pt x="1224" y="3760"/>
                    <a:pt x="1248" y="3840"/>
                  </a:cubicBezTo>
                  <a:cubicBezTo>
                    <a:pt x="1256" y="3888"/>
                    <a:pt x="1280" y="3936"/>
                    <a:pt x="1296" y="3992"/>
                  </a:cubicBezTo>
                  <a:cubicBezTo>
                    <a:pt x="1064" y="4048"/>
                    <a:pt x="840" y="4168"/>
                    <a:pt x="648" y="4337"/>
                  </a:cubicBezTo>
                  <a:cubicBezTo>
                    <a:pt x="464" y="4513"/>
                    <a:pt x="304" y="4729"/>
                    <a:pt x="208" y="4977"/>
                  </a:cubicBezTo>
                  <a:cubicBezTo>
                    <a:pt x="96" y="5233"/>
                    <a:pt x="40" y="5497"/>
                    <a:pt x="16" y="5777"/>
                  </a:cubicBezTo>
                  <a:cubicBezTo>
                    <a:pt x="0" y="6049"/>
                    <a:pt x="24" y="6329"/>
                    <a:pt x="96" y="6593"/>
                  </a:cubicBezTo>
                  <a:cubicBezTo>
                    <a:pt x="128" y="6721"/>
                    <a:pt x="176" y="6849"/>
                    <a:pt x="240" y="6969"/>
                  </a:cubicBezTo>
                  <a:cubicBezTo>
                    <a:pt x="296" y="7089"/>
                    <a:pt x="368" y="7201"/>
                    <a:pt x="448" y="7313"/>
                  </a:cubicBezTo>
                  <a:cubicBezTo>
                    <a:pt x="576" y="7473"/>
                    <a:pt x="736" y="7609"/>
                    <a:pt x="920" y="7713"/>
                  </a:cubicBezTo>
                  <a:cubicBezTo>
                    <a:pt x="1000" y="7753"/>
                    <a:pt x="1080" y="7793"/>
                    <a:pt x="1168" y="7817"/>
                  </a:cubicBezTo>
                  <a:cubicBezTo>
                    <a:pt x="1104" y="7993"/>
                    <a:pt x="1088" y="8169"/>
                    <a:pt x="1104" y="8361"/>
                  </a:cubicBezTo>
                  <a:cubicBezTo>
                    <a:pt x="1144" y="8817"/>
                    <a:pt x="1400" y="9169"/>
                    <a:pt x="1600" y="9393"/>
                  </a:cubicBezTo>
                  <a:cubicBezTo>
                    <a:pt x="1816" y="9633"/>
                    <a:pt x="2105" y="9817"/>
                    <a:pt x="2417" y="9937"/>
                  </a:cubicBezTo>
                  <a:cubicBezTo>
                    <a:pt x="2609" y="10009"/>
                    <a:pt x="2809" y="10049"/>
                    <a:pt x="3001" y="10049"/>
                  </a:cubicBezTo>
                  <a:cubicBezTo>
                    <a:pt x="3129" y="10049"/>
                    <a:pt x="3257" y="10033"/>
                    <a:pt x="3385" y="10001"/>
                  </a:cubicBezTo>
                  <a:cubicBezTo>
                    <a:pt x="3409" y="10001"/>
                    <a:pt x="3417" y="9993"/>
                    <a:pt x="3425" y="9969"/>
                  </a:cubicBezTo>
                  <a:lnTo>
                    <a:pt x="3449" y="9969"/>
                  </a:lnTo>
                  <a:cubicBezTo>
                    <a:pt x="3729" y="9873"/>
                    <a:pt x="4041" y="9801"/>
                    <a:pt x="4385" y="9753"/>
                  </a:cubicBezTo>
                  <a:cubicBezTo>
                    <a:pt x="4841" y="9689"/>
                    <a:pt x="5305" y="9673"/>
                    <a:pt x="5761" y="9649"/>
                  </a:cubicBezTo>
                  <a:cubicBezTo>
                    <a:pt x="5889" y="9641"/>
                    <a:pt x="6017" y="9641"/>
                    <a:pt x="6137" y="9633"/>
                  </a:cubicBezTo>
                  <a:cubicBezTo>
                    <a:pt x="6489" y="9609"/>
                    <a:pt x="6745" y="9593"/>
                    <a:pt x="7001" y="9561"/>
                  </a:cubicBezTo>
                  <a:cubicBezTo>
                    <a:pt x="7209" y="9529"/>
                    <a:pt x="7417" y="9497"/>
                    <a:pt x="7617" y="9465"/>
                  </a:cubicBezTo>
                  <a:lnTo>
                    <a:pt x="7665" y="9457"/>
                  </a:lnTo>
                  <a:cubicBezTo>
                    <a:pt x="8201" y="9369"/>
                    <a:pt x="8609" y="9289"/>
                    <a:pt x="8977" y="9193"/>
                  </a:cubicBezTo>
                  <a:cubicBezTo>
                    <a:pt x="9465" y="9057"/>
                    <a:pt x="9889" y="8897"/>
                    <a:pt x="10257" y="8713"/>
                  </a:cubicBezTo>
                  <a:cubicBezTo>
                    <a:pt x="10681" y="8489"/>
                    <a:pt x="11025" y="8233"/>
                    <a:pt x="11289" y="7921"/>
                  </a:cubicBezTo>
                  <a:cubicBezTo>
                    <a:pt x="11441" y="7737"/>
                    <a:pt x="11561" y="7561"/>
                    <a:pt x="11641" y="7369"/>
                  </a:cubicBezTo>
                  <a:cubicBezTo>
                    <a:pt x="11729" y="7169"/>
                    <a:pt x="11785" y="6961"/>
                    <a:pt x="11809" y="6737"/>
                  </a:cubicBezTo>
                  <a:cubicBezTo>
                    <a:pt x="11817" y="6601"/>
                    <a:pt x="11817" y="6457"/>
                    <a:pt x="11801" y="6313"/>
                  </a:cubicBezTo>
                  <a:cubicBezTo>
                    <a:pt x="11777" y="6169"/>
                    <a:pt x="11737" y="6033"/>
                    <a:pt x="11681" y="5889"/>
                  </a:cubicBezTo>
                  <a:cubicBezTo>
                    <a:pt x="11617" y="5761"/>
                    <a:pt x="11537" y="5641"/>
                    <a:pt x="11441" y="5529"/>
                  </a:cubicBezTo>
                  <a:cubicBezTo>
                    <a:pt x="11361" y="5449"/>
                    <a:pt x="11265" y="5369"/>
                    <a:pt x="11161" y="5297"/>
                  </a:cubicBezTo>
                  <a:cubicBezTo>
                    <a:pt x="11249" y="5209"/>
                    <a:pt x="11329" y="5097"/>
                    <a:pt x="11401" y="4977"/>
                  </a:cubicBezTo>
                  <a:cubicBezTo>
                    <a:pt x="11481" y="4833"/>
                    <a:pt x="11537" y="4657"/>
                    <a:pt x="11569" y="4489"/>
                  </a:cubicBezTo>
                  <a:cubicBezTo>
                    <a:pt x="11601" y="4313"/>
                    <a:pt x="11601" y="4136"/>
                    <a:pt x="11569" y="3968"/>
                  </a:cubicBezTo>
                  <a:cubicBezTo>
                    <a:pt x="11545" y="3888"/>
                    <a:pt x="11529" y="3816"/>
                    <a:pt x="11489" y="3728"/>
                  </a:cubicBezTo>
                  <a:cubicBezTo>
                    <a:pt x="11457" y="3656"/>
                    <a:pt x="11417" y="3592"/>
                    <a:pt x="11361" y="3520"/>
                  </a:cubicBezTo>
                  <a:cubicBezTo>
                    <a:pt x="11337" y="3488"/>
                    <a:pt x="11305" y="3464"/>
                    <a:pt x="11289" y="3440"/>
                  </a:cubicBezTo>
                  <a:cubicBezTo>
                    <a:pt x="11321" y="3408"/>
                    <a:pt x="11337" y="3368"/>
                    <a:pt x="11361" y="3328"/>
                  </a:cubicBezTo>
                  <a:cubicBezTo>
                    <a:pt x="11401" y="3256"/>
                    <a:pt x="11441" y="3176"/>
                    <a:pt x="11457" y="3096"/>
                  </a:cubicBezTo>
                  <a:cubicBezTo>
                    <a:pt x="11481" y="3032"/>
                    <a:pt x="11497" y="2952"/>
                    <a:pt x="11505" y="2848"/>
                  </a:cubicBezTo>
                  <a:cubicBezTo>
                    <a:pt x="11529" y="2696"/>
                    <a:pt x="11521" y="2528"/>
                    <a:pt x="11481" y="2360"/>
                  </a:cubicBezTo>
                  <a:cubicBezTo>
                    <a:pt x="11441" y="2200"/>
                    <a:pt x="11377" y="2048"/>
                    <a:pt x="11289" y="1888"/>
                  </a:cubicBezTo>
                  <a:cubicBezTo>
                    <a:pt x="10945" y="1312"/>
                    <a:pt x="10337" y="928"/>
                    <a:pt x="9721" y="928"/>
                  </a:cubicBezTo>
                  <a:cubicBezTo>
                    <a:pt x="9649" y="928"/>
                    <a:pt x="9585" y="928"/>
                    <a:pt x="9521" y="936"/>
                  </a:cubicBezTo>
                  <a:cubicBezTo>
                    <a:pt x="9457" y="952"/>
                    <a:pt x="9409" y="960"/>
                    <a:pt x="9345" y="968"/>
                  </a:cubicBezTo>
                  <a:cubicBezTo>
                    <a:pt x="9337" y="936"/>
                    <a:pt x="9321" y="896"/>
                    <a:pt x="9297" y="864"/>
                  </a:cubicBezTo>
                  <a:cubicBezTo>
                    <a:pt x="9185" y="648"/>
                    <a:pt x="9001" y="448"/>
                    <a:pt x="8769" y="296"/>
                  </a:cubicBezTo>
                  <a:cubicBezTo>
                    <a:pt x="8561" y="160"/>
                    <a:pt x="8297" y="56"/>
                    <a:pt x="8017" y="0"/>
                  </a:cubicBezTo>
                  <a:cubicBezTo>
                    <a:pt x="7947" y="6"/>
                    <a:pt x="7879" y="7"/>
                    <a:pt x="7811" y="7"/>
                  </a:cubicBezTo>
                  <a:cubicBezTo>
                    <a:pt x="7676" y="7"/>
                    <a:pt x="7545" y="0"/>
                    <a:pt x="74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65"/>
            <p:cNvSpPr/>
            <p:nvPr/>
          </p:nvSpPr>
          <p:spPr>
            <a:xfrm flipH="1">
              <a:off x="6558886" y="1376590"/>
              <a:ext cx="217847" cy="332586"/>
            </a:xfrm>
            <a:custGeom>
              <a:rect b="b" l="l" r="r" t="t"/>
              <a:pathLst>
                <a:path extrusionOk="0" h="2945" w="1929">
                  <a:moveTo>
                    <a:pt x="969" y="1"/>
                  </a:moveTo>
                  <a:cubicBezTo>
                    <a:pt x="849" y="1"/>
                    <a:pt x="721" y="33"/>
                    <a:pt x="609" y="105"/>
                  </a:cubicBezTo>
                  <a:cubicBezTo>
                    <a:pt x="521" y="153"/>
                    <a:pt x="433" y="233"/>
                    <a:pt x="361" y="337"/>
                  </a:cubicBezTo>
                  <a:cubicBezTo>
                    <a:pt x="353" y="313"/>
                    <a:pt x="337" y="289"/>
                    <a:pt x="321" y="281"/>
                  </a:cubicBezTo>
                  <a:cubicBezTo>
                    <a:pt x="313" y="273"/>
                    <a:pt x="289" y="273"/>
                    <a:pt x="273" y="273"/>
                  </a:cubicBezTo>
                  <a:cubicBezTo>
                    <a:pt x="241" y="273"/>
                    <a:pt x="209" y="297"/>
                    <a:pt x="193" y="313"/>
                  </a:cubicBezTo>
                  <a:cubicBezTo>
                    <a:pt x="153" y="401"/>
                    <a:pt x="113" y="497"/>
                    <a:pt x="81" y="633"/>
                  </a:cubicBezTo>
                  <a:cubicBezTo>
                    <a:pt x="49" y="761"/>
                    <a:pt x="41" y="897"/>
                    <a:pt x="17" y="1065"/>
                  </a:cubicBezTo>
                  <a:cubicBezTo>
                    <a:pt x="1" y="1385"/>
                    <a:pt x="17" y="1705"/>
                    <a:pt x="81" y="2017"/>
                  </a:cubicBezTo>
                  <a:cubicBezTo>
                    <a:pt x="113" y="2161"/>
                    <a:pt x="153" y="2305"/>
                    <a:pt x="201" y="2425"/>
                  </a:cubicBezTo>
                  <a:cubicBezTo>
                    <a:pt x="257" y="2577"/>
                    <a:pt x="329" y="2681"/>
                    <a:pt x="409" y="2761"/>
                  </a:cubicBezTo>
                  <a:cubicBezTo>
                    <a:pt x="489" y="2857"/>
                    <a:pt x="601" y="2913"/>
                    <a:pt x="713" y="2937"/>
                  </a:cubicBezTo>
                  <a:cubicBezTo>
                    <a:pt x="753" y="2945"/>
                    <a:pt x="777" y="2945"/>
                    <a:pt x="809" y="2945"/>
                  </a:cubicBezTo>
                  <a:cubicBezTo>
                    <a:pt x="849" y="2945"/>
                    <a:pt x="889" y="2937"/>
                    <a:pt x="929" y="2937"/>
                  </a:cubicBezTo>
                  <a:cubicBezTo>
                    <a:pt x="993" y="2921"/>
                    <a:pt x="1049" y="2905"/>
                    <a:pt x="1129" y="2865"/>
                  </a:cubicBezTo>
                  <a:cubicBezTo>
                    <a:pt x="1209" y="2825"/>
                    <a:pt x="1281" y="2777"/>
                    <a:pt x="1337" y="2721"/>
                  </a:cubicBezTo>
                  <a:cubicBezTo>
                    <a:pt x="1417" y="2665"/>
                    <a:pt x="1489" y="2585"/>
                    <a:pt x="1561" y="2481"/>
                  </a:cubicBezTo>
                  <a:cubicBezTo>
                    <a:pt x="1681" y="2321"/>
                    <a:pt x="1777" y="2113"/>
                    <a:pt x="1849" y="1865"/>
                  </a:cubicBezTo>
                  <a:cubicBezTo>
                    <a:pt x="1913" y="1641"/>
                    <a:pt x="1929" y="1401"/>
                    <a:pt x="1921" y="1169"/>
                  </a:cubicBezTo>
                  <a:cubicBezTo>
                    <a:pt x="1913" y="929"/>
                    <a:pt x="1849" y="713"/>
                    <a:pt x="1761" y="521"/>
                  </a:cubicBezTo>
                  <a:cubicBezTo>
                    <a:pt x="1689" y="385"/>
                    <a:pt x="1577" y="249"/>
                    <a:pt x="1449" y="161"/>
                  </a:cubicBezTo>
                  <a:cubicBezTo>
                    <a:pt x="1329" y="81"/>
                    <a:pt x="1193" y="33"/>
                    <a:pt x="1041" y="9"/>
                  </a:cubicBezTo>
                  <a:cubicBezTo>
                    <a:pt x="1009" y="1"/>
                    <a:pt x="993" y="1"/>
                    <a:pt x="969" y="1"/>
                  </a:cubicBezTo>
                  <a:close/>
                </a:path>
              </a:pathLst>
            </a:custGeom>
            <a:solidFill>
              <a:srgbClr val="AF56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65"/>
            <p:cNvSpPr/>
            <p:nvPr/>
          </p:nvSpPr>
          <p:spPr>
            <a:xfrm flipH="1">
              <a:off x="6613997" y="1416230"/>
              <a:ext cx="138342" cy="114965"/>
            </a:xfrm>
            <a:custGeom>
              <a:rect b="b" l="l" r="r" t="t"/>
              <a:pathLst>
                <a:path extrusionOk="0" h="1018" w="1225">
                  <a:moveTo>
                    <a:pt x="881" y="0"/>
                  </a:moveTo>
                  <a:cubicBezTo>
                    <a:pt x="838" y="0"/>
                    <a:pt x="798" y="5"/>
                    <a:pt x="761" y="10"/>
                  </a:cubicBezTo>
                  <a:cubicBezTo>
                    <a:pt x="625" y="42"/>
                    <a:pt x="481" y="90"/>
                    <a:pt x="377" y="186"/>
                  </a:cubicBezTo>
                  <a:cubicBezTo>
                    <a:pt x="313" y="226"/>
                    <a:pt x="265" y="274"/>
                    <a:pt x="217" y="330"/>
                  </a:cubicBezTo>
                  <a:cubicBezTo>
                    <a:pt x="161" y="386"/>
                    <a:pt x="121" y="450"/>
                    <a:pt x="97" y="514"/>
                  </a:cubicBezTo>
                  <a:cubicBezTo>
                    <a:pt x="65" y="570"/>
                    <a:pt x="33" y="642"/>
                    <a:pt x="25" y="722"/>
                  </a:cubicBezTo>
                  <a:cubicBezTo>
                    <a:pt x="1" y="802"/>
                    <a:pt x="1" y="882"/>
                    <a:pt x="17" y="954"/>
                  </a:cubicBezTo>
                  <a:cubicBezTo>
                    <a:pt x="17" y="994"/>
                    <a:pt x="41" y="1010"/>
                    <a:pt x="81" y="1018"/>
                  </a:cubicBezTo>
                  <a:cubicBezTo>
                    <a:pt x="105" y="1018"/>
                    <a:pt x="121" y="1018"/>
                    <a:pt x="145" y="1010"/>
                  </a:cubicBezTo>
                  <a:cubicBezTo>
                    <a:pt x="161" y="1002"/>
                    <a:pt x="177" y="986"/>
                    <a:pt x="177" y="962"/>
                  </a:cubicBezTo>
                  <a:cubicBezTo>
                    <a:pt x="177" y="922"/>
                    <a:pt x="185" y="882"/>
                    <a:pt x="185" y="842"/>
                  </a:cubicBezTo>
                  <a:cubicBezTo>
                    <a:pt x="185" y="810"/>
                    <a:pt x="193" y="770"/>
                    <a:pt x="201" y="738"/>
                  </a:cubicBezTo>
                  <a:cubicBezTo>
                    <a:pt x="225" y="674"/>
                    <a:pt x="257" y="602"/>
                    <a:pt x="297" y="538"/>
                  </a:cubicBezTo>
                  <a:cubicBezTo>
                    <a:pt x="345" y="458"/>
                    <a:pt x="393" y="402"/>
                    <a:pt x="465" y="338"/>
                  </a:cubicBezTo>
                  <a:cubicBezTo>
                    <a:pt x="537" y="274"/>
                    <a:pt x="617" y="218"/>
                    <a:pt x="705" y="170"/>
                  </a:cubicBezTo>
                  <a:cubicBezTo>
                    <a:pt x="777" y="138"/>
                    <a:pt x="841" y="114"/>
                    <a:pt x="913" y="90"/>
                  </a:cubicBezTo>
                  <a:cubicBezTo>
                    <a:pt x="974" y="82"/>
                    <a:pt x="1027" y="74"/>
                    <a:pt x="1087" y="74"/>
                  </a:cubicBezTo>
                  <a:lnTo>
                    <a:pt x="1087" y="74"/>
                  </a:lnTo>
                  <a:cubicBezTo>
                    <a:pt x="1124" y="74"/>
                    <a:pt x="1155" y="82"/>
                    <a:pt x="1193" y="82"/>
                  </a:cubicBezTo>
                  <a:cubicBezTo>
                    <a:pt x="1217" y="82"/>
                    <a:pt x="1225" y="74"/>
                    <a:pt x="1225" y="58"/>
                  </a:cubicBezTo>
                  <a:cubicBezTo>
                    <a:pt x="1225" y="42"/>
                    <a:pt x="1217" y="34"/>
                    <a:pt x="1201" y="34"/>
                  </a:cubicBezTo>
                  <a:cubicBezTo>
                    <a:pt x="1129" y="18"/>
                    <a:pt x="1057" y="10"/>
                    <a:pt x="985" y="10"/>
                  </a:cubicBezTo>
                  <a:cubicBezTo>
                    <a:pt x="948" y="3"/>
                    <a:pt x="913" y="0"/>
                    <a:pt x="881" y="0"/>
                  </a:cubicBezTo>
                  <a:close/>
                </a:path>
              </a:pathLst>
            </a:custGeom>
            <a:solidFill>
              <a:srgbClr val="99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65"/>
            <p:cNvSpPr/>
            <p:nvPr/>
          </p:nvSpPr>
          <p:spPr>
            <a:xfrm flipH="1">
              <a:off x="6651950" y="1005263"/>
              <a:ext cx="993919" cy="1481900"/>
            </a:xfrm>
            <a:custGeom>
              <a:rect b="b" l="l" r="r" t="t"/>
              <a:pathLst>
                <a:path extrusionOk="0" h="13122" w="8801">
                  <a:moveTo>
                    <a:pt x="4937" y="0"/>
                  </a:moveTo>
                  <a:cubicBezTo>
                    <a:pt x="4633" y="0"/>
                    <a:pt x="4345" y="24"/>
                    <a:pt x="4057" y="48"/>
                  </a:cubicBezTo>
                  <a:cubicBezTo>
                    <a:pt x="3457" y="120"/>
                    <a:pt x="2897" y="264"/>
                    <a:pt x="2377" y="472"/>
                  </a:cubicBezTo>
                  <a:cubicBezTo>
                    <a:pt x="1905" y="664"/>
                    <a:pt x="1529" y="904"/>
                    <a:pt x="1217" y="1184"/>
                  </a:cubicBezTo>
                  <a:cubicBezTo>
                    <a:pt x="1065" y="1321"/>
                    <a:pt x="937" y="1473"/>
                    <a:pt x="825" y="1649"/>
                  </a:cubicBezTo>
                  <a:cubicBezTo>
                    <a:pt x="729" y="1809"/>
                    <a:pt x="633" y="1993"/>
                    <a:pt x="577" y="2193"/>
                  </a:cubicBezTo>
                  <a:cubicBezTo>
                    <a:pt x="513" y="2385"/>
                    <a:pt x="489" y="2593"/>
                    <a:pt x="489" y="2809"/>
                  </a:cubicBezTo>
                  <a:cubicBezTo>
                    <a:pt x="489" y="3033"/>
                    <a:pt x="505" y="3249"/>
                    <a:pt x="569" y="3513"/>
                  </a:cubicBezTo>
                  <a:cubicBezTo>
                    <a:pt x="665" y="3993"/>
                    <a:pt x="897" y="4433"/>
                    <a:pt x="1105" y="4865"/>
                  </a:cubicBezTo>
                  <a:lnTo>
                    <a:pt x="1185" y="5025"/>
                  </a:lnTo>
                  <a:lnTo>
                    <a:pt x="1193" y="5033"/>
                  </a:lnTo>
                  <a:cubicBezTo>
                    <a:pt x="1233" y="5113"/>
                    <a:pt x="1273" y="5201"/>
                    <a:pt x="1313" y="5289"/>
                  </a:cubicBezTo>
                  <a:cubicBezTo>
                    <a:pt x="1241" y="5281"/>
                    <a:pt x="1169" y="5273"/>
                    <a:pt x="1089" y="5273"/>
                  </a:cubicBezTo>
                  <a:cubicBezTo>
                    <a:pt x="1041" y="5273"/>
                    <a:pt x="1009" y="5273"/>
                    <a:pt x="969" y="5281"/>
                  </a:cubicBezTo>
                  <a:cubicBezTo>
                    <a:pt x="841" y="5289"/>
                    <a:pt x="721" y="5321"/>
                    <a:pt x="609" y="5369"/>
                  </a:cubicBezTo>
                  <a:cubicBezTo>
                    <a:pt x="529" y="5409"/>
                    <a:pt x="433" y="5465"/>
                    <a:pt x="369" y="5521"/>
                  </a:cubicBezTo>
                  <a:cubicBezTo>
                    <a:pt x="233" y="5633"/>
                    <a:pt x="137" y="5777"/>
                    <a:pt x="73" y="5969"/>
                  </a:cubicBezTo>
                  <a:cubicBezTo>
                    <a:pt x="25" y="6129"/>
                    <a:pt x="1" y="6321"/>
                    <a:pt x="25" y="6521"/>
                  </a:cubicBezTo>
                  <a:cubicBezTo>
                    <a:pt x="41" y="6713"/>
                    <a:pt x="97" y="6889"/>
                    <a:pt x="177" y="7073"/>
                  </a:cubicBezTo>
                  <a:cubicBezTo>
                    <a:pt x="257" y="7241"/>
                    <a:pt x="377" y="7401"/>
                    <a:pt x="521" y="7545"/>
                  </a:cubicBezTo>
                  <a:cubicBezTo>
                    <a:pt x="681" y="7689"/>
                    <a:pt x="873" y="7809"/>
                    <a:pt x="1105" y="7913"/>
                  </a:cubicBezTo>
                  <a:cubicBezTo>
                    <a:pt x="1313" y="8001"/>
                    <a:pt x="1545" y="8073"/>
                    <a:pt x="1785" y="8105"/>
                  </a:cubicBezTo>
                  <a:cubicBezTo>
                    <a:pt x="1873" y="8113"/>
                    <a:pt x="1977" y="8121"/>
                    <a:pt x="2065" y="8121"/>
                  </a:cubicBezTo>
                  <a:cubicBezTo>
                    <a:pt x="2121" y="8121"/>
                    <a:pt x="2193" y="8121"/>
                    <a:pt x="2257" y="8113"/>
                  </a:cubicBezTo>
                  <a:cubicBezTo>
                    <a:pt x="2337" y="8105"/>
                    <a:pt x="2417" y="8089"/>
                    <a:pt x="2481" y="8073"/>
                  </a:cubicBezTo>
                  <a:lnTo>
                    <a:pt x="2513" y="8129"/>
                  </a:lnTo>
                  <a:cubicBezTo>
                    <a:pt x="2633" y="8385"/>
                    <a:pt x="2713" y="8633"/>
                    <a:pt x="2753" y="8889"/>
                  </a:cubicBezTo>
                  <a:cubicBezTo>
                    <a:pt x="2793" y="9113"/>
                    <a:pt x="2801" y="9329"/>
                    <a:pt x="2785" y="9545"/>
                  </a:cubicBezTo>
                  <a:cubicBezTo>
                    <a:pt x="2761" y="9721"/>
                    <a:pt x="2721" y="9889"/>
                    <a:pt x="2673" y="10041"/>
                  </a:cubicBezTo>
                  <a:cubicBezTo>
                    <a:pt x="2625" y="10185"/>
                    <a:pt x="2545" y="10321"/>
                    <a:pt x="2465" y="10441"/>
                  </a:cubicBezTo>
                  <a:cubicBezTo>
                    <a:pt x="2385" y="10553"/>
                    <a:pt x="2289" y="10665"/>
                    <a:pt x="2177" y="10753"/>
                  </a:cubicBezTo>
                  <a:cubicBezTo>
                    <a:pt x="2057" y="10849"/>
                    <a:pt x="1913" y="10945"/>
                    <a:pt x="1753" y="11009"/>
                  </a:cubicBezTo>
                  <a:cubicBezTo>
                    <a:pt x="1737" y="11017"/>
                    <a:pt x="1705" y="11033"/>
                    <a:pt x="1681" y="11041"/>
                  </a:cubicBezTo>
                  <a:cubicBezTo>
                    <a:pt x="1665" y="11049"/>
                    <a:pt x="1657" y="11057"/>
                    <a:pt x="1641" y="11081"/>
                  </a:cubicBezTo>
                  <a:cubicBezTo>
                    <a:pt x="1601" y="11097"/>
                    <a:pt x="1593" y="11137"/>
                    <a:pt x="1601" y="11169"/>
                  </a:cubicBezTo>
                  <a:cubicBezTo>
                    <a:pt x="1665" y="11361"/>
                    <a:pt x="1737" y="11545"/>
                    <a:pt x="1833" y="11697"/>
                  </a:cubicBezTo>
                  <a:cubicBezTo>
                    <a:pt x="1921" y="11857"/>
                    <a:pt x="2041" y="12009"/>
                    <a:pt x="2185" y="12153"/>
                  </a:cubicBezTo>
                  <a:cubicBezTo>
                    <a:pt x="2441" y="12409"/>
                    <a:pt x="2761" y="12633"/>
                    <a:pt x="3145" y="12801"/>
                  </a:cubicBezTo>
                  <a:cubicBezTo>
                    <a:pt x="3505" y="12961"/>
                    <a:pt x="3897" y="13057"/>
                    <a:pt x="4305" y="13097"/>
                  </a:cubicBezTo>
                  <a:cubicBezTo>
                    <a:pt x="4441" y="13113"/>
                    <a:pt x="4585" y="13121"/>
                    <a:pt x="4713" y="13121"/>
                  </a:cubicBezTo>
                  <a:cubicBezTo>
                    <a:pt x="4985" y="13121"/>
                    <a:pt x="5241" y="13089"/>
                    <a:pt x="5497" y="13041"/>
                  </a:cubicBezTo>
                  <a:cubicBezTo>
                    <a:pt x="5681" y="13001"/>
                    <a:pt x="5865" y="12945"/>
                    <a:pt x="6033" y="12873"/>
                  </a:cubicBezTo>
                  <a:cubicBezTo>
                    <a:pt x="6121" y="12833"/>
                    <a:pt x="6201" y="12793"/>
                    <a:pt x="6297" y="12753"/>
                  </a:cubicBezTo>
                  <a:cubicBezTo>
                    <a:pt x="6401" y="12689"/>
                    <a:pt x="6513" y="12625"/>
                    <a:pt x="6617" y="12529"/>
                  </a:cubicBezTo>
                  <a:cubicBezTo>
                    <a:pt x="6801" y="12377"/>
                    <a:pt x="6985" y="12193"/>
                    <a:pt x="7161" y="11961"/>
                  </a:cubicBezTo>
                  <a:cubicBezTo>
                    <a:pt x="7313" y="11761"/>
                    <a:pt x="7457" y="11537"/>
                    <a:pt x="7585" y="11289"/>
                  </a:cubicBezTo>
                  <a:cubicBezTo>
                    <a:pt x="7657" y="11161"/>
                    <a:pt x="7705" y="11049"/>
                    <a:pt x="7753" y="10937"/>
                  </a:cubicBezTo>
                  <a:cubicBezTo>
                    <a:pt x="7777" y="10897"/>
                    <a:pt x="7761" y="10857"/>
                    <a:pt x="7721" y="10841"/>
                  </a:cubicBezTo>
                  <a:cubicBezTo>
                    <a:pt x="7713" y="10833"/>
                    <a:pt x="7705" y="10833"/>
                    <a:pt x="7681" y="10833"/>
                  </a:cubicBezTo>
                  <a:lnTo>
                    <a:pt x="7657" y="10833"/>
                  </a:lnTo>
                  <a:cubicBezTo>
                    <a:pt x="7657" y="10833"/>
                    <a:pt x="7641" y="10833"/>
                    <a:pt x="7633" y="10825"/>
                  </a:cubicBezTo>
                  <a:cubicBezTo>
                    <a:pt x="7497" y="10801"/>
                    <a:pt x="7345" y="10769"/>
                    <a:pt x="7217" y="10721"/>
                  </a:cubicBezTo>
                  <a:cubicBezTo>
                    <a:pt x="7073" y="10673"/>
                    <a:pt x="6937" y="10593"/>
                    <a:pt x="6817" y="10513"/>
                  </a:cubicBezTo>
                  <a:cubicBezTo>
                    <a:pt x="6697" y="10425"/>
                    <a:pt x="6585" y="10321"/>
                    <a:pt x="6497" y="10209"/>
                  </a:cubicBezTo>
                  <a:cubicBezTo>
                    <a:pt x="6417" y="10113"/>
                    <a:pt x="6345" y="10001"/>
                    <a:pt x="6281" y="9881"/>
                  </a:cubicBezTo>
                  <a:cubicBezTo>
                    <a:pt x="6225" y="9753"/>
                    <a:pt x="6185" y="9609"/>
                    <a:pt x="6153" y="9473"/>
                  </a:cubicBezTo>
                  <a:cubicBezTo>
                    <a:pt x="6121" y="9321"/>
                    <a:pt x="6121" y="9161"/>
                    <a:pt x="6137" y="8993"/>
                  </a:cubicBezTo>
                  <a:cubicBezTo>
                    <a:pt x="6137" y="8945"/>
                    <a:pt x="6145" y="8889"/>
                    <a:pt x="6153" y="8833"/>
                  </a:cubicBezTo>
                  <a:cubicBezTo>
                    <a:pt x="6337" y="8793"/>
                    <a:pt x="6521" y="8745"/>
                    <a:pt x="6697" y="8681"/>
                  </a:cubicBezTo>
                  <a:cubicBezTo>
                    <a:pt x="7145" y="8529"/>
                    <a:pt x="7537" y="8313"/>
                    <a:pt x="7865" y="8033"/>
                  </a:cubicBezTo>
                  <a:cubicBezTo>
                    <a:pt x="8017" y="7905"/>
                    <a:pt x="8153" y="7753"/>
                    <a:pt x="8281" y="7585"/>
                  </a:cubicBezTo>
                  <a:cubicBezTo>
                    <a:pt x="8401" y="7425"/>
                    <a:pt x="8505" y="7241"/>
                    <a:pt x="8585" y="7049"/>
                  </a:cubicBezTo>
                  <a:cubicBezTo>
                    <a:pt x="8745" y="6673"/>
                    <a:pt x="8801" y="6233"/>
                    <a:pt x="8777" y="5769"/>
                  </a:cubicBezTo>
                  <a:cubicBezTo>
                    <a:pt x="8737" y="5249"/>
                    <a:pt x="8585" y="4753"/>
                    <a:pt x="8425" y="4265"/>
                  </a:cubicBezTo>
                  <a:cubicBezTo>
                    <a:pt x="8401" y="4193"/>
                    <a:pt x="8385" y="4121"/>
                    <a:pt x="8353" y="4049"/>
                  </a:cubicBezTo>
                  <a:cubicBezTo>
                    <a:pt x="8281" y="3825"/>
                    <a:pt x="8233" y="3649"/>
                    <a:pt x="8193" y="3481"/>
                  </a:cubicBezTo>
                  <a:cubicBezTo>
                    <a:pt x="8153" y="3321"/>
                    <a:pt x="8121" y="3153"/>
                    <a:pt x="8105" y="2985"/>
                  </a:cubicBezTo>
                  <a:cubicBezTo>
                    <a:pt x="8073" y="2785"/>
                    <a:pt x="8065" y="2585"/>
                    <a:pt x="8041" y="2385"/>
                  </a:cubicBezTo>
                  <a:cubicBezTo>
                    <a:pt x="7985" y="1713"/>
                    <a:pt x="7921" y="1008"/>
                    <a:pt x="7537" y="432"/>
                  </a:cubicBezTo>
                  <a:cubicBezTo>
                    <a:pt x="7513" y="408"/>
                    <a:pt x="7497" y="392"/>
                    <a:pt x="7465" y="392"/>
                  </a:cubicBezTo>
                  <a:cubicBezTo>
                    <a:pt x="7217" y="280"/>
                    <a:pt x="6945" y="200"/>
                    <a:pt x="6617" y="128"/>
                  </a:cubicBezTo>
                  <a:cubicBezTo>
                    <a:pt x="6337" y="72"/>
                    <a:pt x="6057" y="32"/>
                    <a:pt x="5761" y="0"/>
                  </a:cubicBezTo>
                  <a:cubicBezTo>
                    <a:pt x="5675" y="8"/>
                    <a:pt x="5587" y="11"/>
                    <a:pt x="5496" y="11"/>
                  </a:cubicBezTo>
                  <a:cubicBezTo>
                    <a:pt x="5314" y="11"/>
                    <a:pt x="5123" y="0"/>
                    <a:pt x="4937" y="0"/>
                  </a:cubicBezTo>
                  <a:close/>
                </a:path>
              </a:pathLst>
            </a:custGeom>
            <a:solidFill>
              <a:srgbClr val="BC5C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65"/>
            <p:cNvSpPr/>
            <p:nvPr/>
          </p:nvSpPr>
          <p:spPr>
            <a:xfrm flipH="1">
              <a:off x="6736875" y="1003456"/>
              <a:ext cx="853883" cy="307402"/>
            </a:xfrm>
            <a:custGeom>
              <a:rect b="b" l="l" r="r" t="t"/>
              <a:pathLst>
                <a:path extrusionOk="0" h="2722" w="7561">
                  <a:moveTo>
                    <a:pt x="2780" y="2041"/>
                  </a:moveTo>
                  <a:cubicBezTo>
                    <a:pt x="2779" y="2041"/>
                    <a:pt x="2778" y="2041"/>
                    <a:pt x="2777" y="2041"/>
                  </a:cubicBezTo>
                  <a:lnTo>
                    <a:pt x="2785" y="2041"/>
                  </a:lnTo>
                  <a:cubicBezTo>
                    <a:pt x="2783" y="2041"/>
                    <a:pt x="2782" y="2041"/>
                    <a:pt x="2780" y="2041"/>
                  </a:cubicBezTo>
                  <a:close/>
                  <a:moveTo>
                    <a:pt x="4417" y="0"/>
                  </a:moveTo>
                  <a:cubicBezTo>
                    <a:pt x="4145" y="16"/>
                    <a:pt x="3849" y="40"/>
                    <a:pt x="3561" y="64"/>
                  </a:cubicBezTo>
                  <a:cubicBezTo>
                    <a:pt x="2961" y="136"/>
                    <a:pt x="2401" y="280"/>
                    <a:pt x="1881" y="488"/>
                  </a:cubicBezTo>
                  <a:cubicBezTo>
                    <a:pt x="1409" y="680"/>
                    <a:pt x="1025" y="920"/>
                    <a:pt x="721" y="1200"/>
                  </a:cubicBezTo>
                  <a:cubicBezTo>
                    <a:pt x="569" y="1337"/>
                    <a:pt x="441" y="1497"/>
                    <a:pt x="329" y="1665"/>
                  </a:cubicBezTo>
                  <a:cubicBezTo>
                    <a:pt x="225" y="1825"/>
                    <a:pt x="137" y="2009"/>
                    <a:pt x="81" y="2209"/>
                  </a:cubicBezTo>
                  <a:cubicBezTo>
                    <a:pt x="41" y="2337"/>
                    <a:pt x="9" y="2481"/>
                    <a:pt x="1" y="2625"/>
                  </a:cubicBezTo>
                  <a:cubicBezTo>
                    <a:pt x="242" y="2683"/>
                    <a:pt x="490" y="2722"/>
                    <a:pt x="745" y="2722"/>
                  </a:cubicBezTo>
                  <a:cubicBezTo>
                    <a:pt x="769" y="2722"/>
                    <a:pt x="793" y="2721"/>
                    <a:pt x="817" y="2721"/>
                  </a:cubicBezTo>
                  <a:cubicBezTo>
                    <a:pt x="905" y="2721"/>
                    <a:pt x="1001" y="2705"/>
                    <a:pt x="1089" y="2689"/>
                  </a:cubicBezTo>
                  <a:cubicBezTo>
                    <a:pt x="1169" y="2681"/>
                    <a:pt x="1249" y="2657"/>
                    <a:pt x="1329" y="2625"/>
                  </a:cubicBezTo>
                  <a:cubicBezTo>
                    <a:pt x="1385" y="2609"/>
                    <a:pt x="1449" y="2585"/>
                    <a:pt x="1505" y="2561"/>
                  </a:cubicBezTo>
                  <a:cubicBezTo>
                    <a:pt x="1561" y="2529"/>
                    <a:pt x="1617" y="2505"/>
                    <a:pt x="1665" y="2465"/>
                  </a:cubicBezTo>
                  <a:lnTo>
                    <a:pt x="1657" y="2465"/>
                  </a:lnTo>
                  <a:cubicBezTo>
                    <a:pt x="1697" y="2441"/>
                    <a:pt x="1737" y="2417"/>
                    <a:pt x="1777" y="2385"/>
                  </a:cubicBezTo>
                  <a:cubicBezTo>
                    <a:pt x="1817" y="2361"/>
                    <a:pt x="1849" y="2329"/>
                    <a:pt x="1881" y="2289"/>
                  </a:cubicBezTo>
                  <a:cubicBezTo>
                    <a:pt x="1897" y="2265"/>
                    <a:pt x="1921" y="2249"/>
                    <a:pt x="1937" y="2217"/>
                  </a:cubicBezTo>
                  <a:cubicBezTo>
                    <a:pt x="1961" y="2185"/>
                    <a:pt x="1977" y="2169"/>
                    <a:pt x="1985" y="2137"/>
                  </a:cubicBezTo>
                  <a:lnTo>
                    <a:pt x="2017" y="2081"/>
                  </a:lnTo>
                  <a:cubicBezTo>
                    <a:pt x="2025" y="2057"/>
                    <a:pt x="2041" y="2041"/>
                    <a:pt x="2041" y="2009"/>
                  </a:cubicBezTo>
                  <a:cubicBezTo>
                    <a:pt x="2041" y="1985"/>
                    <a:pt x="2049" y="1969"/>
                    <a:pt x="2049" y="1945"/>
                  </a:cubicBezTo>
                  <a:lnTo>
                    <a:pt x="2049" y="1889"/>
                  </a:lnTo>
                  <a:cubicBezTo>
                    <a:pt x="2049" y="1881"/>
                    <a:pt x="2057" y="1865"/>
                    <a:pt x="2057" y="1865"/>
                  </a:cubicBezTo>
                  <a:lnTo>
                    <a:pt x="2089" y="1865"/>
                  </a:lnTo>
                  <a:cubicBezTo>
                    <a:pt x="2097" y="1865"/>
                    <a:pt x="2097" y="1881"/>
                    <a:pt x="2105" y="1881"/>
                  </a:cubicBezTo>
                  <a:cubicBezTo>
                    <a:pt x="2217" y="1937"/>
                    <a:pt x="2329" y="1977"/>
                    <a:pt x="2449" y="2001"/>
                  </a:cubicBezTo>
                  <a:cubicBezTo>
                    <a:pt x="2559" y="2024"/>
                    <a:pt x="2677" y="2040"/>
                    <a:pt x="2780" y="2041"/>
                  </a:cubicBezTo>
                  <a:lnTo>
                    <a:pt x="2780" y="2041"/>
                  </a:lnTo>
                  <a:cubicBezTo>
                    <a:pt x="2851" y="2040"/>
                    <a:pt x="2922" y="2024"/>
                    <a:pt x="2985" y="2009"/>
                  </a:cubicBezTo>
                  <a:cubicBezTo>
                    <a:pt x="3025" y="2001"/>
                    <a:pt x="3065" y="1977"/>
                    <a:pt x="3105" y="1961"/>
                  </a:cubicBezTo>
                  <a:cubicBezTo>
                    <a:pt x="3137" y="1937"/>
                    <a:pt x="3169" y="1921"/>
                    <a:pt x="3185" y="1889"/>
                  </a:cubicBezTo>
                  <a:cubicBezTo>
                    <a:pt x="3209" y="1865"/>
                    <a:pt x="3225" y="1841"/>
                    <a:pt x="3249" y="1809"/>
                  </a:cubicBezTo>
                  <a:lnTo>
                    <a:pt x="3281" y="1745"/>
                  </a:lnTo>
                  <a:cubicBezTo>
                    <a:pt x="3289" y="1729"/>
                    <a:pt x="3289" y="1705"/>
                    <a:pt x="3297" y="1689"/>
                  </a:cubicBezTo>
                  <a:lnTo>
                    <a:pt x="3297" y="1681"/>
                  </a:lnTo>
                  <a:lnTo>
                    <a:pt x="3297" y="1665"/>
                  </a:lnTo>
                  <a:lnTo>
                    <a:pt x="3305" y="1657"/>
                  </a:lnTo>
                  <a:lnTo>
                    <a:pt x="3337" y="1657"/>
                  </a:lnTo>
                  <a:cubicBezTo>
                    <a:pt x="3385" y="1697"/>
                    <a:pt x="3441" y="1729"/>
                    <a:pt x="3489" y="1761"/>
                  </a:cubicBezTo>
                  <a:lnTo>
                    <a:pt x="3697" y="1881"/>
                  </a:lnTo>
                  <a:cubicBezTo>
                    <a:pt x="3881" y="1977"/>
                    <a:pt x="4065" y="2065"/>
                    <a:pt x="4257" y="2137"/>
                  </a:cubicBezTo>
                  <a:cubicBezTo>
                    <a:pt x="4457" y="2217"/>
                    <a:pt x="4665" y="2289"/>
                    <a:pt x="4889" y="2345"/>
                  </a:cubicBezTo>
                  <a:cubicBezTo>
                    <a:pt x="5039" y="2380"/>
                    <a:pt x="5196" y="2410"/>
                    <a:pt x="5359" y="2410"/>
                  </a:cubicBezTo>
                  <a:cubicBezTo>
                    <a:pt x="5378" y="2410"/>
                    <a:pt x="5398" y="2409"/>
                    <a:pt x="5417" y="2409"/>
                  </a:cubicBezTo>
                  <a:lnTo>
                    <a:pt x="5409" y="2409"/>
                  </a:lnTo>
                  <a:cubicBezTo>
                    <a:pt x="5489" y="2409"/>
                    <a:pt x="5577" y="2401"/>
                    <a:pt x="5657" y="2369"/>
                  </a:cubicBezTo>
                  <a:cubicBezTo>
                    <a:pt x="5705" y="2345"/>
                    <a:pt x="5745" y="2329"/>
                    <a:pt x="5801" y="2305"/>
                  </a:cubicBezTo>
                  <a:lnTo>
                    <a:pt x="5785" y="2305"/>
                  </a:lnTo>
                  <a:cubicBezTo>
                    <a:pt x="5817" y="2289"/>
                    <a:pt x="5857" y="2257"/>
                    <a:pt x="5881" y="2225"/>
                  </a:cubicBezTo>
                  <a:cubicBezTo>
                    <a:pt x="5905" y="2201"/>
                    <a:pt x="5929" y="2169"/>
                    <a:pt x="5945" y="2137"/>
                  </a:cubicBezTo>
                  <a:cubicBezTo>
                    <a:pt x="5969" y="2097"/>
                    <a:pt x="5985" y="2049"/>
                    <a:pt x="6001" y="2001"/>
                  </a:cubicBezTo>
                  <a:cubicBezTo>
                    <a:pt x="6009" y="1969"/>
                    <a:pt x="6009" y="1929"/>
                    <a:pt x="6017" y="1897"/>
                  </a:cubicBezTo>
                  <a:cubicBezTo>
                    <a:pt x="6017" y="1889"/>
                    <a:pt x="6025" y="1881"/>
                    <a:pt x="6041" y="1881"/>
                  </a:cubicBezTo>
                  <a:cubicBezTo>
                    <a:pt x="6049" y="1881"/>
                    <a:pt x="6057" y="1881"/>
                    <a:pt x="6057" y="1889"/>
                  </a:cubicBezTo>
                  <a:cubicBezTo>
                    <a:pt x="6089" y="1929"/>
                    <a:pt x="6121" y="1961"/>
                    <a:pt x="6161" y="2001"/>
                  </a:cubicBezTo>
                  <a:cubicBezTo>
                    <a:pt x="6241" y="2081"/>
                    <a:pt x="6329" y="2137"/>
                    <a:pt x="6425" y="2185"/>
                  </a:cubicBezTo>
                  <a:cubicBezTo>
                    <a:pt x="6545" y="2257"/>
                    <a:pt x="6681" y="2305"/>
                    <a:pt x="6817" y="2337"/>
                  </a:cubicBezTo>
                  <a:lnTo>
                    <a:pt x="7001" y="2369"/>
                  </a:lnTo>
                  <a:cubicBezTo>
                    <a:pt x="7049" y="2377"/>
                    <a:pt x="7105" y="2377"/>
                    <a:pt x="7161" y="2377"/>
                  </a:cubicBezTo>
                  <a:cubicBezTo>
                    <a:pt x="7201" y="2377"/>
                    <a:pt x="7249" y="2369"/>
                    <a:pt x="7289" y="2369"/>
                  </a:cubicBezTo>
                  <a:cubicBezTo>
                    <a:pt x="7329" y="2361"/>
                    <a:pt x="7369" y="2345"/>
                    <a:pt x="7401" y="2337"/>
                  </a:cubicBezTo>
                  <a:cubicBezTo>
                    <a:pt x="7425" y="2329"/>
                    <a:pt x="7457" y="2321"/>
                    <a:pt x="7497" y="2297"/>
                  </a:cubicBezTo>
                  <a:lnTo>
                    <a:pt x="7561" y="2265"/>
                  </a:lnTo>
                  <a:cubicBezTo>
                    <a:pt x="7497" y="1641"/>
                    <a:pt x="7417" y="1008"/>
                    <a:pt x="7065" y="480"/>
                  </a:cubicBezTo>
                  <a:cubicBezTo>
                    <a:pt x="7049" y="456"/>
                    <a:pt x="7025" y="440"/>
                    <a:pt x="7001" y="440"/>
                  </a:cubicBezTo>
                  <a:cubicBezTo>
                    <a:pt x="6745" y="328"/>
                    <a:pt x="6481" y="248"/>
                    <a:pt x="6145" y="176"/>
                  </a:cubicBezTo>
                  <a:cubicBezTo>
                    <a:pt x="5865" y="120"/>
                    <a:pt x="5585" y="80"/>
                    <a:pt x="5289" y="48"/>
                  </a:cubicBezTo>
                  <a:cubicBezTo>
                    <a:pt x="5001" y="16"/>
                    <a:pt x="4697" y="0"/>
                    <a:pt x="4417" y="0"/>
                  </a:cubicBezTo>
                  <a:close/>
                </a:path>
              </a:pathLst>
            </a:custGeom>
            <a:solidFill>
              <a:srgbClr val="AF56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65"/>
            <p:cNvSpPr/>
            <p:nvPr/>
          </p:nvSpPr>
          <p:spPr>
            <a:xfrm flipH="1">
              <a:off x="7217512" y="1195896"/>
              <a:ext cx="113" cy="1016"/>
            </a:xfrm>
            <a:custGeom>
              <a:rect b="b" l="l" r="r" t="t"/>
              <a:pathLst>
                <a:path extrusionOk="0" h="9" w="1">
                  <a:moveTo>
                    <a:pt x="1" y="1"/>
                  </a:moveTo>
                  <a:cubicBezTo>
                    <a:pt x="1" y="9"/>
                    <a:pt x="1" y="9"/>
                    <a:pt x="1" y="1"/>
                  </a:cubicBezTo>
                  <a:cubicBezTo>
                    <a:pt x="1" y="9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AF56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65"/>
            <p:cNvSpPr/>
            <p:nvPr/>
          </p:nvSpPr>
          <p:spPr>
            <a:xfrm flipH="1">
              <a:off x="7217512" y="1196799"/>
              <a:ext cx="1016" cy="113"/>
            </a:xfrm>
            <a:custGeom>
              <a:rect b="b" l="l" r="r" t="t"/>
              <a:pathLst>
                <a:path extrusionOk="0" h="1" w="9">
                  <a:moveTo>
                    <a:pt x="1" y="1"/>
                  </a:moveTo>
                  <a:lnTo>
                    <a:pt x="1" y="1"/>
                  </a:lnTo>
                  <a:cubicBezTo>
                    <a:pt x="9" y="1"/>
                    <a:pt x="9" y="1"/>
                    <a:pt x="1" y="1"/>
                  </a:cubicBezTo>
                  <a:cubicBezTo>
                    <a:pt x="9" y="1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AF56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65"/>
            <p:cNvSpPr/>
            <p:nvPr/>
          </p:nvSpPr>
          <p:spPr>
            <a:xfrm flipH="1">
              <a:off x="6911236" y="1232034"/>
              <a:ext cx="113" cy="11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F56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65"/>
            <p:cNvSpPr/>
            <p:nvPr/>
          </p:nvSpPr>
          <p:spPr>
            <a:xfrm flipH="1">
              <a:off x="6911236" y="1232034"/>
              <a:ext cx="113" cy="11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F56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65"/>
            <p:cNvSpPr/>
            <p:nvPr/>
          </p:nvSpPr>
          <p:spPr>
            <a:xfrm flipH="1">
              <a:off x="6916657" y="1248297"/>
              <a:ext cx="113" cy="11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F56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65"/>
            <p:cNvSpPr/>
            <p:nvPr/>
          </p:nvSpPr>
          <p:spPr>
            <a:xfrm flipH="1">
              <a:off x="6916657" y="1248297"/>
              <a:ext cx="113" cy="11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AF56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65"/>
            <p:cNvSpPr/>
            <p:nvPr/>
          </p:nvSpPr>
          <p:spPr>
            <a:xfrm flipH="1">
              <a:off x="6916657" y="1248297"/>
              <a:ext cx="113" cy="11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AF56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65"/>
            <p:cNvSpPr/>
            <p:nvPr/>
          </p:nvSpPr>
          <p:spPr>
            <a:xfrm flipH="1">
              <a:off x="6924788" y="1259139"/>
              <a:ext cx="113" cy="11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AF56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65"/>
            <p:cNvSpPr/>
            <p:nvPr/>
          </p:nvSpPr>
          <p:spPr>
            <a:xfrm flipH="1">
              <a:off x="6924788" y="1259139"/>
              <a:ext cx="113" cy="11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F56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65"/>
            <p:cNvSpPr/>
            <p:nvPr/>
          </p:nvSpPr>
          <p:spPr>
            <a:xfrm flipH="1">
              <a:off x="6924788" y="1259139"/>
              <a:ext cx="113" cy="11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F56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65"/>
            <p:cNvSpPr/>
            <p:nvPr/>
          </p:nvSpPr>
          <p:spPr>
            <a:xfrm flipH="1">
              <a:off x="6924788" y="1259139"/>
              <a:ext cx="113" cy="11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F56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65"/>
            <p:cNvSpPr/>
            <p:nvPr/>
          </p:nvSpPr>
          <p:spPr>
            <a:xfrm flipH="1">
              <a:off x="6752226" y="1269980"/>
              <a:ext cx="113" cy="11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F56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65"/>
            <p:cNvSpPr/>
            <p:nvPr/>
          </p:nvSpPr>
          <p:spPr>
            <a:xfrm flipH="1">
              <a:off x="7037722" y="1271787"/>
              <a:ext cx="113" cy="11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F56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65"/>
            <p:cNvSpPr/>
            <p:nvPr/>
          </p:nvSpPr>
          <p:spPr>
            <a:xfrm flipH="1">
              <a:off x="6940150" y="1974688"/>
              <a:ext cx="282896" cy="126597"/>
            </a:xfrm>
            <a:custGeom>
              <a:rect b="b" l="l" r="r" t="t"/>
              <a:pathLst>
                <a:path extrusionOk="0" h="1121" w="2505">
                  <a:moveTo>
                    <a:pt x="1" y="1"/>
                  </a:moveTo>
                  <a:lnTo>
                    <a:pt x="1" y="1"/>
                  </a:lnTo>
                  <a:cubicBezTo>
                    <a:pt x="113" y="105"/>
                    <a:pt x="225" y="209"/>
                    <a:pt x="329" y="297"/>
                  </a:cubicBezTo>
                  <a:cubicBezTo>
                    <a:pt x="465" y="409"/>
                    <a:pt x="593" y="505"/>
                    <a:pt x="729" y="601"/>
                  </a:cubicBezTo>
                  <a:cubicBezTo>
                    <a:pt x="873" y="689"/>
                    <a:pt x="1009" y="777"/>
                    <a:pt x="1161" y="849"/>
                  </a:cubicBezTo>
                  <a:lnTo>
                    <a:pt x="1153" y="849"/>
                  </a:lnTo>
                  <a:cubicBezTo>
                    <a:pt x="1273" y="905"/>
                    <a:pt x="1385" y="945"/>
                    <a:pt x="1513" y="985"/>
                  </a:cubicBezTo>
                  <a:cubicBezTo>
                    <a:pt x="1633" y="1025"/>
                    <a:pt x="1753" y="1057"/>
                    <a:pt x="1873" y="1081"/>
                  </a:cubicBezTo>
                  <a:lnTo>
                    <a:pt x="1865" y="1081"/>
                  </a:lnTo>
                  <a:cubicBezTo>
                    <a:pt x="1969" y="1097"/>
                    <a:pt x="2089" y="1105"/>
                    <a:pt x="2201" y="1121"/>
                  </a:cubicBezTo>
                  <a:lnTo>
                    <a:pt x="2505" y="1121"/>
                  </a:lnTo>
                  <a:cubicBezTo>
                    <a:pt x="2481" y="1049"/>
                    <a:pt x="2465" y="985"/>
                    <a:pt x="2449" y="921"/>
                  </a:cubicBezTo>
                  <a:cubicBezTo>
                    <a:pt x="2425" y="769"/>
                    <a:pt x="2425" y="609"/>
                    <a:pt x="2433" y="441"/>
                  </a:cubicBezTo>
                  <a:cubicBezTo>
                    <a:pt x="2433" y="385"/>
                    <a:pt x="2441" y="337"/>
                    <a:pt x="2449" y="289"/>
                  </a:cubicBezTo>
                  <a:cubicBezTo>
                    <a:pt x="2465" y="289"/>
                    <a:pt x="2473" y="289"/>
                    <a:pt x="2481" y="281"/>
                  </a:cubicBezTo>
                  <a:cubicBezTo>
                    <a:pt x="2465" y="281"/>
                    <a:pt x="2449" y="281"/>
                    <a:pt x="2433" y="289"/>
                  </a:cubicBezTo>
                  <a:cubicBezTo>
                    <a:pt x="2369" y="297"/>
                    <a:pt x="2313" y="305"/>
                    <a:pt x="2249" y="305"/>
                  </a:cubicBezTo>
                  <a:cubicBezTo>
                    <a:pt x="2083" y="326"/>
                    <a:pt x="1915" y="333"/>
                    <a:pt x="1744" y="333"/>
                  </a:cubicBezTo>
                  <a:cubicBezTo>
                    <a:pt x="1659" y="333"/>
                    <a:pt x="1574" y="332"/>
                    <a:pt x="1489" y="329"/>
                  </a:cubicBezTo>
                  <a:cubicBezTo>
                    <a:pt x="1241" y="305"/>
                    <a:pt x="985" y="281"/>
                    <a:pt x="729" y="217"/>
                  </a:cubicBezTo>
                  <a:cubicBezTo>
                    <a:pt x="601" y="185"/>
                    <a:pt x="481" y="161"/>
                    <a:pt x="353" y="121"/>
                  </a:cubicBezTo>
                  <a:cubicBezTo>
                    <a:pt x="233" y="81"/>
                    <a:pt x="121" y="49"/>
                    <a:pt x="1" y="1"/>
                  </a:cubicBezTo>
                  <a:close/>
                </a:path>
              </a:pathLst>
            </a:custGeom>
            <a:solidFill>
              <a:srgbClr val="99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65"/>
            <p:cNvSpPr/>
            <p:nvPr/>
          </p:nvSpPr>
          <p:spPr>
            <a:xfrm flipH="1">
              <a:off x="7413566" y="1664797"/>
              <a:ext cx="108528" cy="174481"/>
            </a:xfrm>
            <a:custGeom>
              <a:rect b="b" l="l" r="r" t="t"/>
              <a:pathLst>
                <a:path extrusionOk="0" h="1545" w="961">
                  <a:moveTo>
                    <a:pt x="81" y="1"/>
                  </a:moveTo>
                  <a:cubicBezTo>
                    <a:pt x="57" y="33"/>
                    <a:pt x="49" y="33"/>
                    <a:pt x="41" y="41"/>
                  </a:cubicBezTo>
                  <a:cubicBezTo>
                    <a:pt x="17" y="49"/>
                    <a:pt x="9" y="73"/>
                    <a:pt x="9" y="89"/>
                  </a:cubicBezTo>
                  <a:cubicBezTo>
                    <a:pt x="1" y="161"/>
                    <a:pt x="1" y="241"/>
                    <a:pt x="1" y="313"/>
                  </a:cubicBezTo>
                  <a:cubicBezTo>
                    <a:pt x="1" y="393"/>
                    <a:pt x="17" y="473"/>
                    <a:pt x="41" y="545"/>
                  </a:cubicBezTo>
                  <a:cubicBezTo>
                    <a:pt x="81" y="705"/>
                    <a:pt x="153" y="849"/>
                    <a:pt x="233" y="993"/>
                  </a:cubicBezTo>
                  <a:cubicBezTo>
                    <a:pt x="313" y="1121"/>
                    <a:pt x="417" y="1241"/>
                    <a:pt x="537" y="1345"/>
                  </a:cubicBezTo>
                  <a:cubicBezTo>
                    <a:pt x="601" y="1393"/>
                    <a:pt x="657" y="1433"/>
                    <a:pt x="721" y="1465"/>
                  </a:cubicBezTo>
                  <a:cubicBezTo>
                    <a:pt x="793" y="1505"/>
                    <a:pt x="857" y="1521"/>
                    <a:pt x="929" y="1545"/>
                  </a:cubicBezTo>
                  <a:cubicBezTo>
                    <a:pt x="937" y="1545"/>
                    <a:pt x="961" y="1529"/>
                    <a:pt x="961" y="1521"/>
                  </a:cubicBezTo>
                  <a:cubicBezTo>
                    <a:pt x="961" y="1513"/>
                    <a:pt x="953" y="1489"/>
                    <a:pt x="937" y="1489"/>
                  </a:cubicBezTo>
                  <a:cubicBezTo>
                    <a:pt x="921" y="1481"/>
                    <a:pt x="897" y="1481"/>
                    <a:pt x="881" y="1473"/>
                  </a:cubicBezTo>
                  <a:cubicBezTo>
                    <a:pt x="817" y="1449"/>
                    <a:pt x="761" y="1409"/>
                    <a:pt x="697" y="1385"/>
                  </a:cubicBezTo>
                  <a:cubicBezTo>
                    <a:pt x="657" y="1353"/>
                    <a:pt x="633" y="1329"/>
                    <a:pt x="601" y="1305"/>
                  </a:cubicBezTo>
                  <a:cubicBezTo>
                    <a:pt x="569" y="1273"/>
                    <a:pt x="537" y="1241"/>
                    <a:pt x="513" y="1201"/>
                  </a:cubicBezTo>
                  <a:cubicBezTo>
                    <a:pt x="434" y="1115"/>
                    <a:pt x="371" y="1013"/>
                    <a:pt x="324" y="911"/>
                  </a:cubicBezTo>
                  <a:lnTo>
                    <a:pt x="324" y="911"/>
                  </a:lnTo>
                  <a:cubicBezTo>
                    <a:pt x="325" y="912"/>
                    <a:pt x="326" y="913"/>
                    <a:pt x="329" y="913"/>
                  </a:cubicBezTo>
                  <a:cubicBezTo>
                    <a:pt x="257" y="769"/>
                    <a:pt x="209" y="633"/>
                    <a:pt x="177" y="481"/>
                  </a:cubicBezTo>
                  <a:lnTo>
                    <a:pt x="177" y="473"/>
                  </a:lnTo>
                  <a:cubicBezTo>
                    <a:pt x="161" y="361"/>
                    <a:pt x="145" y="249"/>
                    <a:pt x="161" y="137"/>
                  </a:cubicBezTo>
                  <a:lnTo>
                    <a:pt x="161" y="89"/>
                  </a:lnTo>
                  <a:cubicBezTo>
                    <a:pt x="161" y="73"/>
                    <a:pt x="161" y="49"/>
                    <a:pt x="145" y="33"/>
                  </a:cubicBezTo>
                  <a:cubicBezTo>
                    <a:pt x="137" y="9"/>
                    <a:pt x="121" y="1"/>
                    <a:pt x="97" y="1"/>
                  </a:cubicBezTo>
                  <a:close/>
                </a:path>
              </a:pathLst>
            </a:custGeom>
            <a:solidFill>
              <a:srgbClr val="99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65"/>
            <p:cNvSpPr/>
            <p:nvPr/>
          </p:nvSpPr>
          <p:spPr>
            <a:xfrm flipH="1">
              <a:off x="7502106" y="1663894"/>
              <a:ext cx="117563" cy="58838"/>
            </a:xfrm>
            <a:custGeom>
              <a:rect b="b" l="l" r="r" t="t"/>
              <a:pathLst>
                <a:path extrusionOk="0" h="521" w="1041">
                  <a:moveTo>
                    <a:pt x="777" y="1"/>
                  </a:moveTo>
                  <a:cubicBezTo>
                    <a:pt x="633" y="1"/>
                    <a:pt x="505" y="33"/>
                    <a:pt x="385" y="65"/>
                  </a:cubicBezTo>
                  <a:cubicBezTo>
                    <a:pt x="297" y="113"/>
                    <a:pt x="201" y="161"/>
                    <a:pt x="137" y="225"/>
                  </a:cubicBezTo>
                  <a:cubicBezTo>
                    <a:pt x="65" y="297"/>
                    <a:pt x="17" y="385"/>
                    <a:pt x="1" y="489"/>
                  </a:cubicBezTo>
                  <a:cubicBezTo>
                    <a:pt x="1" y="497"/>
                    <a:pt x="17" y="521"/>
                    <a:pt x="25" y="521"/>
                  </a:cubicBezTo>
                  <a:cubicBezTo>
                    <a:pt x="33" y="521"/>
                    <a:pt x="57" y="505"/>
                    <a:pt x="57" y="497"/>
                  </a:cubicBezTo>
                  <a:cubicBezTo>
                    <a:pt x="57" y="481"/>
                    <a:pt x="65" y="457"/>
                    <a:pt x="73" y="425"/>
                  </a:cubicBezTo>
                  <a:lnTo>
                    <a:pt x="73" y="441"/>
                  </a:lnTo>
                  <a:cubicBezTo>
                    <a:pt x="81" y="401"/>
                    <a:pt x="105" y="369"/>
                    <a:pt x="121" y="337"/>
                  </a:cubicBezTo>
                  <a:cubicBezTo>
                    <a:pt x="145" y="305"/>
                    <a:pt x="177" y="281"/>
                    <a:pt x="201" y="249"/>
                  </a:cubicBezTo>
                  <a:cubicBezTo>
                    <a:pt x="241" y="217"/>
                    <a:pt x="281" y="185"/>
                    <a:pt x="337" y="161"/>
                  </a:cubicBezTo>
                  <a:lnTo>
                    <a:pt x="321" y="161"/>
                  </a:lnTo>
                  <a:cubicBezTo>
                    <a:pt x="385" y="129"/>
                    <a:pt x="441" y="105"/>
                    <a:pt x="505" y="89"/>
                  </a:cubicBezTo>
                  <a:cubicBezTo>
                    <a:pt x="575" y="81"/>
                    <a:pt x="638" y="65"/>
                    <a:pt x="708" y="65"/>
                  </a:cubicBezTo>
                  <a:lnTo>
                    <a:pt x="708" y="65"/>
                  </a:lnTo>
                  <a:cubicBezTo>
                    <a:pt x="755" y="65"/>
                    <a:pt x="818" y="81"/>
                    <a:pt x="865" y="97"/>
                  </a:cubicBezTo>
                  <a:cubicBezTo>
                    <a:pt x="873" y="97"/>
                    <a:pt x="897" y="105"/>
                    <a:pt x="905" y="121"/>
                  </a:cubicBezTo>
                  <a:cubicBezTo>
                    <a:pt x="921" y="129"/>
                    <a:pt x="937" y="137"/>
                    <a:pt x="945" y="137"/>
                  </a:cubicBezTo>
                  <a:cubicBezTo>
                    <a:pt x="949" y="141"/>
                    <a:pt x="957" y="143"/>
                    <a:pt x="966" y="143"/>
                  </a:cubicBezTo>
                  <a:cubicBezTo>
                    <a:pt x="975" y="143"/>
                    <a:pt x="985" y="141"/>
                    <a:pt x="993" y="137"/>
                  </a:cubicBezTo>
                  <a:cubicBezTo>
                    <a:pt x="1001" y="129"/>
                    <a:pt x="1025" y="121"/>
                    <a:pt x="1025" y="105"/>
                  </a:cubicBezTo>
                  <a:cubicBezTo>
                    <a:pt x="1041" y="65"/>
                    <a:pt x="1017" y="25"/>
                    <a:pt x="985" y="17"/>
                  </a:cubicBezTo>
                  <a:cubicBezTo>
                    <a:pt x="913" y="9"/>
                    <a:pt x="841" y="1"/>
                    <a:pt x="777" y="1"/>
                  </a:cubicBezTo>
                  <a:close/>
                </a:path>
              </a:pathLst>
            </a:custGeom>
            <a:solidFill>
              <a:srgbClr val="99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65"/>
            <p:cNvSpPr/>
            <p:nvPr/>
          </p:nvSpPr>
          <p:spPr>
            <a:xfrm flipH="1">
              <a:off x="6137769" y="4294012"/>
              <a:ext cx="1545142" cy="849478"/>
            </a:xfrm>
            <a:custGeom>
              <a:rect b="b" l="l" r="r" t="t"/>
              <a:pathLst>
                <a:path extrusionOk="0" h="7522" w="13682">
                  <a:moveTo>
                    <a:pt x="7945" y="1"/>
                  </a:moveTo>
                  <a:cubicBezTo>
                    <a:pt x="7593" y="1"/>
                    <a:pt x="7225" y="9"/>
                    <a:pt x="6865" y="41"/>
                  </a:cubicBezTo>
                  <a:cubicBezTo>
                    <a:pt x="6153" y="89"/>
                    <a:pt x="5417" y="185"/>
                    <a:pt x="4665" y="329"/>
                  </a:cubicBezTo>
                  <a:cubicBezTo>
                    <a:pt x="4273" y="401"/>
                    <a:pt x="3945" y="481"/>
                    <a:pt x="3633" y="561"/>
                  </a:cubicBezTo>
                  <a:cubicBezTo>
                    <a:pt x="3313" y="641"/>
                    <a:pt x="3033" y="745"/>
                    <a:pt x="2785" y="849"/>
                  </a:cubicBezTo>
                  <a:cubicBezTo>
                    <a:pt x="2513" y="969"/>
                    <a:pt x="2265" y="1121"/>
                    <a:pt x="2033" y="1313"/>
                  </a:cubicBezTo>
                  <a:cubicBezTo>
                    <a:pt x="2105" y="1073"/>
                    <a:pt x="2161" y="833"/>
                    <a:pt x="2233" y="593"/>
                  </a:cubicBezTo>
                  <a:cubicBezTo>
                    <a:pt x="2241" y="569"/>
                    <a:pt x="2233" y="553"/>
                    <a:pt x="2225" y="529"/>
                  </a:cubicBezTo>
                  <a:cubicBezTo>
                    <a:pt x="2217" y="513"/>
                    <a:pt x="2193" y="505"/>
                    <a:pt x="2177" y="489"/>
                  </a:cubicBezTo>
                  <a:lnTo>
                    <a:pt x="2153" y="489"/>
                  </a:lnTo>
                  <a:cubicBezTo>
                    <a:pt x="2121" y="489"/>
                    <a:pt x="2097" y="513"/>
                    <a:pt x="2081" y="553"/>
                  </a:cubicBezTo>
                  <a:cubicBezTo>
                    <a:pt x="1985" y="913"/>
                    <a:pt x="1881" y="1281"/>
                    <a:pt x="1777" y="1641"/>
                  </a:cubicBezTo>
                  <a:cubicBezTo>
                    <a:pt x="1537" y="2505"/>
                    <a:pt x="1297" y="3385"/>
                    <a:pt x="1033" y="4249"/>
                  </a:cubicBezTo>
                  <a:cubicBezTo>
                    <a:pt x="681" y="5409"/>
                    <a:pt x="361" y="6361"/>
                    <a:pt x="24" y="7249"/>
                  </a:cubicBezTo>
                  <a:cubicBezTo>
                    <a:pt x="16" y="7265"/>
                    <a:pt x="0" y="7281"/>
                    <a:pt x="0" y="7305"/>
                  </a:cubicBezTo>
                  <a:cubicBezTo>
                    <a:pt x="0" y="7345"/>
                    <a:pt x="32" y="7385"/>
                    <a:pt x="72" y="7385"/>
                  </a:cubicBezTo>
                  <a:cubicBezTo>
                    <a:pt x="313" y="7369"/>
                    <a:pt x="545" y="7361"/>
                    <a:pt x="801" y="7361"/>
                  </a:cubicBezTo>
                  <a:cubicBezTo>
                    <a:pt x="1401" y="7361"/>
                    <a:pt x="2001" y="7393"/>
                    <a:pt x="2673" y="7433"/>
                  </a:cubicBezTo>
                  <a:lnTo>
                    <a:pt x="2721" y="7433"/>
                  </a:lnTo>
                  <a:cubicBezTo>
                    <a:pt x="3137" y="7465"/>
                    <a:pt x="3553" y="7481"/>
                    <a:pt x="3977" y="7505"/>
                  </a:cubicBezTo>
                  <a:cubicBezTo>
                    <a:pt x="4425" y="7521"/>
                    <a:pt x="4881" y="7521"/>
                    <a:pt x="5281" y="7521"/>
                  </a:cubicBezTo>
                  <a:lnTo>
                    <a:pt x="5545" y="7521"/>
                  </a:lnTo>
                  <a:cubicBezTo>
                    <a:pt x="6297" y="7521"/>
                    <a:pt x="7097" y="7513"/>
                    <a:pt x="7921" y="7489"/>
                  </a:cubicBezTo>
                  <a:cubicBezTo>
                    <a:pt x="8337" y="7481"/>
                    <a:pt x="8761" y="7473"/>
                    <a:pt x="9241" y="7449"/>
                  </a:cubicBezTo>
                  <a:lnTo>
                    <a:pt x="9305" y="7449"/>
                  </a:lnTo>
                  <a:cubicBezTo>
                    <a:pt x="9505" y="7441"/>
                    <a:pt x="9697" y="7441"/>
                    <a:pt x="9897" y="7433"/>
                  </a:cubicBezTo>
                  <a:cubicBezTo>
                    <a:pt x="10113" y="7433"/>
                    <a:pt x="10321" y="7425"/>
                    <a:pt x="10545" y="7425"/>
                  </a:cubicBezTo>
                  <a:lnTo>
                    <a:pt x="11193" y="7425"/>
                  </a:lnTo>
                  <a:cubicBezTo>
                    <a:pt x="11921" y="7425"/>
                    <a:pt x="12641" y="7425"/>
                    <a:pt x="13353" y="7353"/>
                  </a:cubicBezTo>
                  <a:cubicBezTo>
                    <a:pt x="13377" y="7353"/>
                    <a:pt x="13393" y="7345"/>
                    <a:pt x="13401" y="7329"/>
                  </a:cubicBezTo>
                  <a:cubicBezTo>
                    <a:pt x="13417" y="7321"/>
                    <a:pt x="13425" y="7305"/>
                    <a:pt x="13425" y="7281"/>
                  </a:cubicBezTo>
                  <a:cubicBezTo>
                    <a:pt x="13425" y="7273"/>
                    <a:pt x="13425" y="7265"/>
                    <a:pt x="13417" y="7249"/>
                  </a:cubicBezTo>
                  <a:cubicBezTo>
                    <a:pt x="13601" y="6001"/>
                    <a:pt x="13681" y="4705"/>
                    <a:pt x="13673" y="3409"/>
                  </a:cubicBezTo>
                  <a:cubicBezTo>
                    <a:pt x="13665" y="2441"/>
                    <a:pt x="13593" y="1465"/>
                    <a:pt x="13473" y="505"/>
                  </a:cubicBezTo>
                  <a:cubicBezTo>
                    <a:pt x="13473" y="481"/>
                    <a:pt x="13465" y="457"/>
                    <a:pt x="13457" y="449"/>
                  </a:cubicBezTo>
                  <a:cubicBezTo>
                    <a:pt x="13441" y="441"/>
                    <a:pt x="13425" y="433"/>
                    <a:pt x="13401" y="433"/>
                  </a:cubicBezTo>
                  <a:cubicBezTo>
                    <a:pt x="13385" y="433"/>
                    <a:pt x="13361" y="441"/>
                    <a:pt x="13353" y="449"/>
                  </a:cubicBezTo>
                  <a:cubicBezTo>
                    <a:pt x="13345" y="457"/>
                    <a:pt x="13337" y="481"/>
                    <a:pt x="13337" y="505"/>
                  </a:cubicBezTo>
                  <a:cubicBezTo>
                    <a:pt x="13377" y="801"/>
                    <a:pt x="13401" y="1105"/>
                    <a:pt x="13433" y="1393"/>
                  </a:cubicBezTo>
                  <a:cubicBezTo>
                    <a:pt x="13377" y="1321"/>
                    <a:pt x="13313" y="1249"/>
                    <a:pt x="13241" y="1185"/>
                  </a:cubicBezTo>
                  <a:cubicBezTo>
                    <a:pt x="13161" y="1105"/>
                    <a:pt x="13065" y="1033"/>
                    <a:pt x="12953" y="953"/>
                  </a:cubicBezTo>
                  <a:cubicBezTo>
                    <a:pt x="12769" y="825"/>
                    <a:pt x="12553" y="713"/>
                    <a:pt x="12281" y="609"/>
                  </a:cubicBezTo>
                  <a:cubicBezTo>
                    <a:pt x="12065" y="529"/>
                    <a:pt x="11825" y="449"/>
                    <a:pt x="11529" y="393"/>
                  </a:cubicBezTo>
                  <a:cubicBezTo>
                    <a:pt x="11305" y="345"/>
                    <a:pt x="11065" y="289"/>
                    <a:pt x="10761" y="249"/>
                  </a:cubicBezTo>
                  <a:cubicBezTo>
                    <a:pt x="10513" y="209"/>
                    <a:pt x="10265" y="177"/>
                    <a:pt x="10033" y="161"/>
                  </a:cubicBezTo>
                  <a:lnTo>
                    <a:pt x="9905" y="137"/>
                  </a:lnTo>
                  <a:cubicBezTo>
                    <a:pt x="9825" y="129"/>
                    <a:pt x="9745" y="121"/>
                    <a:pt x="9649" y="113"/>
                  </a:cubicBezTo>
                  <a:cubicBezTo>
                    <a:pt x="9481" y="89"/>
                    <a:pt x="9305" y="73"/>
                    <a:pt x="9097" y="57"/>
                  </a:cubicBezTo>
                  <a:cubicBezTo>
                    <a:pt x="8713" y="25"/>
                    <a:pt x="8337" y="1"/>
                    <a:pt x="79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65"/>
            <p:cNvSpPr/>
            <p:nvPr/>
          </p:nvSpPr>
          <p:spPr>
            <a:xfrm flipH="1">
              <a:off x="6505581" y="4646931"/>
              <a:ext cx="252178" cy="54659"/>
            </a:xfrm>
            <a:custGeom>
              <a:rect b="b" l="l" r="r" t="t"/>
              <a:pathLst>
                <a:path extrusionOk="0" h="484" w="2233">
                  <a:moveTo>
                    <a:pt x="2208" y="0"/>
                  </a:moveTo>
                  <a:cubicBezTo>
                    <a:pt x="2204" y="0"/>
                    <a:pt x="2198" y="1"/>
                    <a:pt x="2193" y="4"/>
                  </a:cubicBezTo>
                  <a:cubicBezTo>
                    <a:pt x="2065" y="84"/>
                    <a:pt x="1921" y="140"/>
                    <a:pt x="1769" y="188"/>
                  </a:cubicBezTo>
                  <a:cubicBezTo>
                    <a:pt x="1513" y="268"/>
                    <a:pt x="1241" y="292"/>
                    <a:pt x="969" y="316"/>
                  </a:cubicBezTo>
                  <a:lnTo>
                    <a:pt x="769" y="316"/>
                  </a:lnTo>
                  <a:cubicBezTo>
                    <a:pt x="705" y="316"/>
                    <a:pt x="625" y="316"/>
                    <a:pt x="553" y="308"/>
                  </a:cubicBezTo>
                  <a:cubicBezTo>
                    <a:pt x="481" y="308"/>
                    <a:pt x="409" y="300"/>
                    <a:pt x="329" y="300"/>
                  </a:cubicBezTo>
                  <a:lnTo>
                    <a:pt x="121" y="268"/>
                  </a:lnTo>
                  <a:cubicBezTo>
                    <a:pt x="117" y="267"/>
                    <a:pt x="113" y="267"/>
                    <a:pt x="108" y="267"/>
                  </a:cubicBezTo>
                  <a:cubicBezTo>
                    <a:pt x="56" y="267"/>
                    <a:pt x="1" y="312"/>
                    <a:pt x="1" y="364"/>
                  </a:cubicBezTo>
                  <a:cubicBezTo>
                    <a:pt x="1" y="396"/>
                    <a:pt x="9" y="428"/>
                    <a:pt x="33" y="444"/>
                  </a:cubicBezTo>
                  <a:cubicBezTo>
                    <a:pt x="49" y="468"/>
                    <a:pt x="81" y="484"/>
                    <a:pt x="113" y="484"/>
                  </a:cubicBezTo>
                  <a:cubicBezTo>
                    <a:pt x="289" y="484"/>
                    <a:pt x="473" y="484"/>
                    <a:pt x="641" y="476"/>
                  </a:cubicBezTo>
                  <a:cubicBezTo>
                    <a:pt x="833" y="468"/>
                    <a:pt x="1009" y="436"/>
                    <a:pt x="1201" y="404"/>
                  </a:cubicBezTo>
                  <a:cubicBezTo>
                    <a:pt x="1377" y="380"/>
                    <a:pt x="1553" y="324"/>
                    <a:pt x="1721" y="268"/>
                  </a:cubicBezTo>
                  <a:cubicBezTo>
                    <a:pt x="1889" y="204"/>
                    <a:pt x="2057" y="140"/>
                    <a:pt x="2209" y="36"/>
                  </a:cubicBezTo>
                  <a:cubicBezTo>
                    <a:pt x="2217" y="28"/>
                    <a:pt x="2233" y="20"/>
                    <a:pt x="2217" y="4"/>
                  </a:cubicBezTo>
                  <a:cubicBezTo>
                    <a:pt x="2222" y="4"/>
                    <a:pt x="2217" y="0"/>
                    <a:pt x="22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65"/>
            <p:cNvSpPr/>
            <p:nvPr/>
          </p:nvSpPr>
          <p:spPr>
            <a:xfrm flipH="1">
              <a:off x="6739578" y="4680133"/>
              <a:ext cx="85942" cy="463362"/>
            </a:xfrm>
            <a:custGeom>
              <a:rect b="b" l="l" r="r" t="t"/>
              <a:pathLst>
                <a:path extrusionOk="0" h="4103" w="761">
                  <a:moveTo>
                    <a:pt x="656" y="1"/>
                  </a:moveTo>
                  <a:cubicBezTo>
                    <a:pt x="633" y="1"/>
                    <a:pt x="607" y="22"/>
                    <a:pt x="601" y="54"/>
                  </a:cubicBezTo>
                  <a:cubicBezTo>
                    <a:pt x="561" y="206"/>
                    <a:pt x="521" y="366"/>
                    <a:pt x="481" y="510"/>
                  </a:cubicBezTo>
                  <a:lnTo>
                    <a:pt x="361" y="990"/>
                  </a:lnTo>
                  <a:cubicBezTo>
                    <a:pt x="321" y="1166"/>
                    <a:pt x="289" y="1334"/>
                    <a:pt x="249" y="1494"/>
                  </a:cubicBezTo>
                  <a:cubicBezTo>
                    <a:pt x="225" y="1662"/>
                    <a:pt x="193" y="1822"/>
                    <a:pt x="161" y="1990"/>
                  </a:cubicBezTo>
                  <a:cubicBezTo>
                    <a:pt x="113" y="2318"/>
                    <a:pt x="73" y="2662"/>
                    <a:pt x="33" y="2990"/>
                  </a:cubicBezTo>
                  <a:cubicBezTo>
                    <a:pt x="9" y="3166"/>
                    <a:pt x="1" y="3318"/>
                    <a:pt x="1" y="3494"/>
                  </a:cubicBezTo>
                  <a:lnTo>
                    <a:pt x="1" y="3734"/>
                  </a:lnTo>
                  <a:cubicBezTo>
                    <a:pt x="1" y="3822"/>
                    <a:pt x="9" y="3910"/>
                    <a:pt x="25" y="4006"/>
                  </a:cubicBezTo>
                  <a:cubicBezTo>
                    <a:pt x="33" y="4054"/>
                    <a:pt x="81" y="4094"/>
                    <a:pt x="129" y="4102"/>
                  </a:cubicBezTo>
                  <a:cubicBezTo>
                    <a:pt x="153" y="4102"/>
                    <a:pt x="169" y="4102"/>
                    <a:pt x="193" y="4094"/>
                  </a:cubicBezTo>
                  <a:cubicBezTo>
                    <a:pt x="225" y="4086"/>
                    <a:pt x="241" y="4054"/>
                    <a:pt x="249" y="4022"/>
                  </a:cubicBezTo>
                  <a:cubicBezTo>
                    <a:pt x="281" y="3870"/>
                    <a:pt x="305" y="3710"/>
                    <a:pt x="313" y="3566"/>
                  </a:cubicBezTo>
                  <a:lnTo>
                    <a:pt x="337" y="3110"/>
                  </a:lnTo>
                  <a:cubicBezTo>
                    <a:pt x="361" y="2806"/>
                    <a:pt x="393" y="2486"/>
                    <a:pt x="417" y="2174"/>
                  </a:cubicBezTo>
                  <a:cubicBezTo>
                    <a:pt x="441" y="2022"/>
                    <a:pt x="457" y="1870"/>
                    <a:pt x="473" y="1710"/>
                  </a:cubicBezTo>
                  <a:cubicBezTo>
                    <a:pt x="489" y="1566"/>
                    <a:pt x="513" y="1414"/>
                    <a:pt x="537" y="1262"/>
                  </a:cubicBezTo>
                  <a:cubicBezTo>
                    <a:pt x="591" y="959"/>
                    <a:pt x="638" y="672"/>
                    <a:pt x="692" y="370"/>
                  </a:cubicBezTo>
                  <a:lnTo>
                    <a:pt x="692" y="370"/>
                  </a:lnTo>
                  <a:cubicBezTo>
                    <a:pt x="691" y="371"/>
                    <a:pt x="690" y="373"/>
                    <a:pt x="689" y="374"/>
                  </a:cubicBezTo>
                  <a:cubicBezTo>
                    <a:pt x="691" y="367"/>
                    <a:pt x="693" y="360"/>
                    <a:pt x="695" y="353"/>
                  </a:cubicBezTo>
                  <a:lnTo>
                    <a:pt x="695" y="353"/>
                  </a:lnTo>
                  <a:cubicBezTo>
                    <a:pt x="694" y="359"/>
                    <a:pt x="693" y="364"/>
                    <a:pt x="692" y="370"/>
                  </a:cubicBezTo>
                  <a:lnTo>
                    <a:pt x="692" y="370"/>
                  </a:lnTo>
                  <a:cubicBezTo>
                    <a:pt x="696" y="363"/>
                    <a:pt x="697" y="353"/>
                    <a:pt x="697" y="346"/>
                  </a:cubicBezTo>
                  <a:lnTo>
                    <a:pt x="697" y="346"/>
                  </a:lnTo>
                  <a:cubicBezTo>
                    <a:pt x="696" y="349"/>
                    <a:pt x="696" y="351"/>
                    <a:pt x="695" y="353"/>
                  </a:cubicBezTo>
                  <a:lnTo>
                    <a:pt x="695" y="353"/>
                  </a:lnTo>
                  <a:cubicBezTo>
                    <a:pt x="696" y="350"/>
                    <a:pt x="696" y="346"/>
                    <a:pt x="697" y="342"/>
                  </a:cubicBezTo>
                  <a:lnTo>
                    <a:pt x="697" y="342"/>
                  </a:lnTo>
                  <a:cubicBezTo>
                    <a:pt x="697" y="343"/>
                    <a:pt x="697" y="345"/>
                    <a:pt x="697" y="346"/>
                  </a:cubicBezTo>
                  <a:lnTo>
                    <a:pt x="697" y="346"/>
                  </a:lnTo>
                  <a:cubicBezTo>
                    <a:pt x="717" y="274"/>
                    <a:pt x="732" y="197"/>
                    <a:pt x="753" y="126"/>
                  </a:cubicBezTo>
                  <a:cubicBezTo>
                    <a:pt x="761" y="102"/>
                    <a:pt x="761" y="70"/>
                    <a:pt x="753" y="54"/>
                  </a:cubicBezTo>
                  <a:cubicBezTo>
                    <a:pt x="737" y="30"/>
                    <a:pt x="721" y="14"/>
                    <a:pt x="697" y="6"/>
                  </a:cubicBezTo>
                  <a:lnTo>
                    <a:pt x="673" y="6"/>
                  </a:lnTo>
                  <a:cubicBezTo>
                    <a:pt x="668" y="2"/>
                    <a:pt x="662" y="1"/>
                    <a:pt x="6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65"/>
            <p:cNvSpPr/>
            <p:nvPr/>
          </p:nvSpPr>
          <p:spPr>
            <a:xfrm flipH="1">
              <a:off x="6065498" y="2205977"/>
              <a:ext cx="2260683" cy="2383553"/>
            </a:xfrm>
            <a:custGeom>
              <a:rect b="b" l="l" r="r" t="t"/>
              <a:pathLst>
                <a:path extrusionOk="0" h="21106" w="20018">
                  <a:moveTo>
                    <a:pt x="13393" y="1"/>
                  </a:moveTo>
                  <a:cubicBezTo>
                    <a:pt x="13364" y="29"/>
                    <a:pt x="13328" y="34"/>
                    <a:pt x="13291" y="34"/>
                  </a:cubicBezTo>
                  <a:cubicBezTo>
                    <a:pt x="13277" y="34"/>
                    <a:pt x="13263" y="33"/>
                    <a:pt x="13249" y="33"/>
                  </a:cubicBezTo>
                  <a:cubicBezTo>
                    <a:pt x="13233" y="73"/>
                    <a:pt x="13217" y="113"/>
                    <a:pt x="13209" y="137"/>
                  </a:cubicBezTo>
                  <a:cubicBezTo>
                    <a:pt x="13193" y="217"/>
                    <a:pt x="13153" y="289"/>
                    <a:pt x="13121" y="369"/>
                  </a:cubicBezTo>
                  <a:cubicBezTo>
                    <a:pt x="13025" y="537"/>
                    <a:pt x="12897" y="713"/>
                    <a:pt x="12737" y="889"/>
                  </a:cubicBezTo>
                  <a:cubicBezTo>
                    <a:pt x="12577" y="1065"/>
                    <a:pt x="12393" y="1217"/>
                    <a:pt x="12193" y="1345"/>
                  </a:cubicBezTo>
                  <a:cubicBezTo>
                    <a:pt x="12177" y="1345"/>
                    <a:pt x="12177" y="1361"/>
                    <a:pt x="12169" y="1361"/>
                  </a:cubicBezTo>
                  <a:lnTo>
                    <a:pt x="12177" y="1345"/>
                  </a:lnTo>
                  <a:lnTo>
                    <a:pt x="12177" y="1345"/>
                  </a:lnTo>
                  <a:cubicBezTo>
                    <a:pt x="11961" y="1489"/>
                    <a:pt x="11721" y="1601"/>
                    <a:pt x="11465" y="1681"/>
                  </a:cubicBezTo>
                  <a:cubicBezTo>
                    <a:pt x="11209" y="1769"/>
                    <a:pt x="10929" y="1817"/>
                    <a:pt x="10641" y="1825"/>
                  </a:cubicBezTo>
                  <a:lnTo>
                    <a:pt x="10497" y="1825"/>
                  </a:lnTo>
                  <a:cubicBezTo>
                    <a:pt x="10265" y="1825"/>
                    <a:pt x="10049" y="1809"/>
                    <a:pt x="9825" y="1761"/>
                  </a:cubicBezTo>
                  <a:cubicBezTo>
                    <a:pt x="9577" y="1697"/>
                    <a:pt x="9337" y="1617"/>
                    <a:pt x="9121" y="1497"/>
                  </a:cubicBezTo>
                  <a:cubicBezTo>
                    <a:pt x="8921" y="1393"/>
                    <a:pt x="8729" y="1257"/>
                    <a:pt x="8561" y="1105"/>
                  </a:cubicBezTo>
                  <a:cubicBezTo>
                    <a:pt x="8401" y="969"/>
                    <a:pt x="8257" y="801"/>
                    <a:pt x="8137" y="617"/>
                  </a:cubicBezTo>
                  <a:cubicBezTo>
                    <a:pt x="8097" y="561"/>
                    <a:pt x="8057" y="489"/>
                    <a:pt x="8017" y="417"/>
                  </a:cubicBezTo>
                  <a:cubicBezTo>
                    <a:pt x="8001" y="385"/>
                    <a:pt x="7977" y="345"/>
                    <a:pt x="7961" y="321"/>
                  </a:cubicBezTo>
                  <a:cubicBezTo>
                    <a:pt x="7953" y="297"/>
                    <a:pt x="7937" y="265"/>
                    <a:pt x="7921" y="249"/>
                  </a:cubicBezTo>
                  <a:cubicBezTo>
                    <a:pt x="7889" y="257"/>
                    <a:pt x="7865" y="265"/>
                    <a:pt x="7841" y="281"/>
                  </a:cubicBezTo>
                  <a:cubicBezTo>
                    <a:pt x="7801" y="297"/>
                    <a:pt x="7769" y="305"/>
                    <a:pt x="7729" y="329"/>
                  </a:cubicBezTo>
                  <a:lnTo>
                    <a:pt x="7673" y="361"/>
                  </a:lnTo>
                  <a:lnTo>
                    <a:pt x="7649" y="369"/>
                  </a:lnTo>
                  <a:cubicBezTo>
                    <a:pt x="7161" y="585"/>
                    <a:pt x="6681" y="841"/>
                    <a:pt x="6217" y="1097"/>
                  </a:cubicBezTo>
                  <a:cubicBezTo>
                    <a:pt x="5720" y="1377"/>
                    <a:pt x="5232" y="1697"/>
                    <a:pt x="4752" y="2041"/>
                  </a:cubicBezTo>
                  <a:cubicBezTo>
                    <a:pt x="4520" y="2201"/>
                    <a:pt x="4280" y="2377"/>
                    <a:pt x="4040" y="2569"/>
                  </a:cubicBezTo>
                  <a:cubicBezTo>
                    <a:pt x="3840" y="2729"/>
                    <a:pt x="3616" y="2905"/>
                    <a:pt x="3360" y="3129"/>
                  </a:cubicBezTo>
                  <a:cubicBezTo>
                    <a:pt x="2936" y="3489"/>
                    <a:pt x="2488" y="3881"/>
                    <a:pt x="2072" y="4297"/>
                  </a:cubicBezTo>
                  <a:cubicBezTo>
                    <a:pt x="1616" y="4745"/>
                    <a:pt x="1248" y="5185"/>
                    <a:pt x="936" y="5625"/>
                  </a:cubicBezTo>
                  <a:cubicBezTo>
                    <a:pt x="768" y="5865"/>
                    <a:pt x="616" y="6129"/>
                    <a:pt x="488" y="6385"/>
                  </a:cubicBezTo>
                  <a:cubicBezTo>
                    <a:pt x="360" y="6649"/>
                    <a:pt x="248" y="6921"/>
                    <a:pt x="152" y="7209"/>
                  </a:cubicBezTo>
                  <a:cubicBezTo>
                    <a:pt x="88" y="7377"/>
                    <a:pt x="40" y="7561"/>
                    <a:pt x="0" y="7737"/>
                  </a:cubicBezTo>
                  <a:cubicBezTo>
                    <a:pt x="0" y="7761"/>
                    <a:pt x="0" y="7777"/>
                    <a:pt x="8" y="7801"/>
                  </a:cubicBezTo>
                  <a:cubicBezTo>
                    <a:pt x="16" y="7817"/>
                    <a:pt x="40" y="7825"/>
                    <a:pt x="56" y="7825"/>
                  </a:cubicBezTo>
                  <a:lnTo>
                    <a:pt x="80" y="7825"/>
                  </a:lnTo>
                  <a:cubicBezTo>
                    <a:pt x="120" y="7825"/>
                    <a:pt x="152" y="7809"/>
                    <a:pt x="152" y="7769"/>
                  </a:cubicBezTo>
                  <a:cubicBezTo>
                    <a:pt x="208" y="7497"/>
                    <a:pt x="296" y="7225"/>
                    <a:pt x="400" y="6969"/>
                  </a:cubicBezTo>
                  <a:cubicBezTo>
                    <a:pt x="472" y="6777"/>
                    <a:pt x="552" y="6609"/>
                    <a:pt x="640" y="6441"/>
                  </a:cubicBezTo>
                  <a:lnTo>
                    <a:pt x="640" y="6489"/>
                  </a:lnTo>
                  <a:cubicBezTo>
                    <a:pt x="648" y="6569"/>
                    <a:pt x="672" y="6657"/>
                    <a:pt x="696" y="6761"/>
                  </a:cubicBezTo>
                  <a:cubicBezTo>
                    <a:pt x="736" y="6889"/>
                    <a:pt x="800" y="7017"/>
                    <a:pt x="856" y="7137"/>
                  </a:cubicBezTo>
                  <a:cubicBezTo>
                    <a:pt x="880" y="7185"/>
                    <a:pt x="912" y="7241"/>
                    <a:pt x="928" y="7289"/>
                  </a:cubicBezTo>
                  <a:cubicBezTo>
                    <a:pt x="976" y="7401"/>
                    <a:pt x="1016" y="7497"/>
                    <a:pt x="1080" y="7601"/>
                  </a:cubicBezTo>
                  <a:cubicBezTo>
                    <a:pt x="1128" y="7697"/>
                    <a:pt x="1192" y="7801"/>
                    <a:pt x="1256" y="7897"/>
                  </a:cubicBezTo>
                  <a:cubicBezTo>
                    <a:pt x="1392" y="8089"/>
                    <a:pt x="1536" y="8265"/>
                    <a:pt x="1712" y="8425"/>
                  </a:cubicBezTo>
                  <a:cubicBezTo>
                    <a:pt x="1864" y="8585"/>
                    <a:pt x="2056" y="8729"/>
                    <a:pt x="2256" y="8857"/>
                  </a:cubicBezTo>
                  <a:cubicBezTo>
                    <a:pt x="2448" y="8977"/>
                    <a:pt x="2656" y="9081"/>
                    <a:pt x="2880" y="9161"/>
                  </a:cubicBezTo>
                  <a:cubicBezTo>
                    <a:pt x="3088" y="9225"/>
                    <a:pt x="3312" y="9281"/>
                    <a:pt x="3552" y="9297"/>
                  </a:cubicBezTo>
                  <a:cubicBezTo>
                    <a:pt x="3616" y="9305"/>
                    <a:pt x="3696" y="9305"/>
                    <a:pt x="3768" y="9305"/>
                  </a:cubicBezTo>
                  <a:cubicBezTo>
                    <a:pt x="3920" y="9305"/>
                    <a:pt x="4080" y="9297"/>
                    <a:pt x="4240" y="9265"/>
                  </a:cubicBezTo>
                  <a:cubicBezTo>
                    <a:pt x="4472" y="9225"/>
                    <a:pt x="4696" y="9145"/>
                    <a:pt x="4928" y="9041"/>
                  </a:cubicBezTo>
                  <a:cubicBezTo>
                    <a:pt x="5128" y="8937"/>
                    <a:pt x="5328" y="8817"/>
                    <a:pt x="5528" y="8665"/>
                  </a:cubicBezTo>
                  <a:cubicBezTo>
                    <a:pt x="5712" y="8537"/>
                    <a:pt x="5873" y="8377"/>
                    <a:pt x="6033" y="8217"/>
                  </a:cubicBezTo>
                  <a:cubicBezTo>
                    <a:pt x="6169" y="8065"/>
                    <a:pt x="6313" y="7889"/>
                    <a:pt x="6433" y="7697"/>
                  </a:cubicBezTo>
                  <a:cubicBezTo>
                    <a:pt x="6529" y="7545"/>
                    <a:pt x="6617" y="7385"/>
                    <a:pt x="6713" y="7217"/>
                  </a:cubicBezTo>
                  <a:cubicBezTo>
                    <a:pt x="6729" y="7481"/>
                    <a:pt x="6753" y="7729"/>
                    <a:pt x="6777" y="7985"/>
                  </a:cubicBezTo>
                  <a:cubicBezTo>
                    <a:pt x="6817" y="8457"/>
                    <a:pt x="6873" y="8945"/>
                    <a:pt x="6913" y="9441"/>
                  </a:cubicBezTo>
                  <a:cubicBezTo>
                    <a:pt x="6937" y="9881"/>
                    <a:pt x="6969" y="10329"/>
                    <a:pt x="6993" y="10761"/>
                  </a:cubicBezTo>
                  <a:lnTo>
                    <a:pt x="6993" y="10777"/>
                  </a:lnTo>
                  <a:cubicBezTo>
                    <a:pt x="7001" y="10929"/>
                    <a:pt x="7009" y="11089"/>
                    <a:pt x="7009" y="11241"/>
                  </a:cubicBezTo>
                  <a:lnTo>
                    <a:pt x="7009" y="11305"/>
                  </a:lnTo>
                  <a:cubicBezTo>
                    <a:pt x="7041" y="11857"/>
                    <a:pt x="7073" y="12481"/>
                    <a:pt x="7097" y="13097"/>
                  </a:cubicBezTo>
                  <a:cubicBezTo>
                    <a:pt x="7161" y="14826"/>
                    <a:pt x="7121" y="16138"/>
                    <a:pt x="6961" y="17346"/>
                  </a:cubicBezTo>
                  <a:cubicBezTo>
                    <a:pt x="6913" y="17698"/>
                    <a:pt x="6849" y="18042"/>
                    <a:pt x="6793" y="18362"/>
                  </a:cubicBezTo>
                  <a:cubicBezTo>
                    <a:pt x="6761" y="18530"/>
                    <a:pt x="6721" y="18698"/>
                    <a:pt x="6681" y="18858"/>
                  </a:cubicBezTo>
                  <a:cubicBezTo>
                    <a:pt x="6641" y="19050"/>
                    <a:pt x="6593" y="19210"/>
                    <a:pt x="6553" y="19346"/>
                  </a:cubicBezTo>
                  <a:lnTo>
                    <a:pt x="6553" y="19378"/>
                  </a:lnTo>
                  <a:cubicBezTo>
                    <a:pt x="6657" y="19466"/>
                    <a:pt x="6769" y="19546"/>
                    <a:pt x="6897" y="19626"/>
                  </a:cubicBezTo>
                  <a:cubicBezTo>
                    <a:pt x="6993" y="19690"/>
                    <a:pt x="7081" y="19746"/>
                    <a:pt x="7193" y="19810"/>
                  </a:cubicBezTo>
                  <a:cubicBezTo>
                    <a:pt x="8137" y="20298"/>
                    <a:pt x="9233" y="20658"/>
                    <a:pt x="10433" y="20882"/>
                  </a:cubicBezTo>
                  <a:cubicBezTo>
                    <a:pt x="11081" y="21002"/>
                    <a:pt x="11793" y="21066"/>
                    <a:pt x="12529" y="21098"/>
                  </a:cubicBezTo>
                  <a:cubicBezTo>
                    <a:pt x="12761" y="21106"/>
                    <a:pt x="12993" y="21106"/>
                    <a:pt x="13217" y="21106"/>
                  </a:cubicBezTo>
                  <a:cubicBezTo>
                    <a:pt x="13681" y="21106"/>
                    <a:pt x="14161" y="21090"/>
                    <a:pt x="14641" y="21058"/>
                  </a:cubicBezTo>
                  <a:cubicBezTo>
                    <a:pt x="15321" y="21010"/>
                    <a:pt x="16001" y="20922"/>
                    <a:pt x="16681" y="20802"/>
                  </a:cubicBezTo>
                  <a:cubicBezTo>
                    <a:pt x="17001" y="20738"/>
                    <a:pt x="17321" y="20666"/>
                    <a:pt x="17649" y="20602"/>
                  </a:cubicBezTo>
                  <a:cubicBezTo>
                    <a:pt x="17849" y="20546"/>
                    <a:pt x="18033" y="20506"/>
                    <a:pt x="18201" y="20458"/>
                  </a:cubicBezTo>
                  <a:cubicBezTo>
                    <a:pt x="18393" y="20410"/>
                    <a:pt x="18593" y="20338"/>
                    <a:pt x="18793" y="20266"/>
                  </a:cubicBezTo>
                  <a:cubicBezTo>
                    <a:pt x="19097" y="20162"/>
                    <a:pt x="19409" y="20026"/>
                    <a:pt x="19737" y="19882"/>
                  </a:cubicBezTo>
                  <a:cubicBezTo>
                    <a:pt x="19817" y="19842"/>
                    <a:pt x="19897" y="19802"/>
                    <a:pt x="19969" y="19762"/>
                  </a:cubicBezTo>
                  <a:lnTo>
                    <a:pt x="20017" y="19730"/>
                  </a:lnTo>
                  <a:lnTo>
                    <a:pt x="20017" y="19706"/>
                  </a:lnTo>
                  <a:lnTo>
                    <a:pt x="20017" y="19666"/>
                  </a:lnTo>
                  <a:lnTo>
                    <a:pt x="20017" y="19642"/>
                  </a:lnTo>
                  <a:lnTo>
                    <a:pt x="20017" y="19618"/>
                  </a:lnTo>
                  <a:cubicBezTo>
                    <a:pt x="20009" y="18370"/>
                    <a:pt x="19953" y="17122"/>
                    <a:pt x="19841" y="15898"/>
                  </a:cubicBezTo>
                  <a:cubicBezTo>
                    <a:pt x="19777" y="15282"/>
                    <a:pt x="19713" y="14650"/>
                    <a:pt x="19609" y="14002"/>
                  </a:cubicBezTo>
                  <a:cubicBezTo>
                    <a:pt x="19529" y="13409"/>
                    <a:pt x="19417" y="12785"/>
                    <a:pt x="19289" y="12105"/>
                  </a:cubicBezTo>
                  <a:cubicBezTo>
                    <a:pt x="19041" y="10801"/>
                    <a:pt x="18769" y="9625"/>
                    <a:pt x="18457" y="8537"/>
                  </a:cubicBezTo>
                  <a:cubicBezTo>
                    <a:pt x="18121" y="7321"/>
                    <a:pt x="17721" y="6169"/>
                    <a:pt x="17273" y="5097"/>
                  </a:cubicBezTo>
                  <a:cubicBezTo>
                    <a:pt x="17129" y="4777"/>
                    <a:pt x="16977" y="4425"/>
                    <a:pt x="16801" y="4041"/>
                  </a:cubicBezTo>
                  <a:cubicBezTo>
                    <a:pt x="16617" y="3649"/>
                    <a:pt x="16457" y="3305"/>
                    <a:pt x="16289" y="3001"/>
                  </a:cubicBezTo>
                  <a:cubicBezTo>
                    <a:pt x="16081" y="2601"/>
                    <a:pt x="15873" y="2241"/>
                    <a:pt x="15649" y="1905"/>
                  </a:cubicBezTo>
                  <a:cubicBezTo>
                    <a:pt x="15401" y="1529"/>
                    <a:pt x="15153" y="1209"/>
                    <a:pt x="14889" y="937"/>
                  </a:cubicBezTo>
                  <a:cubicBezTo>
                    <a:pt x="14641" y="665"/>
                    <a:pt x="14377" y="449"/>
                    <a:pt x="14121" y="289"/>
                  </a:cubicBezTo>
                  <a:cubicBezTo>
                    <a:pt x="14001" y="209"/>
                    <a:pt x="13857" y="137"/>
                    <a:pt x="13713" y="89"/>
                  </a:cubicBezTo>
                  <a:cubicBezTo>
                    <a:pt x="13609" y="49"/>
                    <a:pt x="13513" y="17"/>
                    <a:pt x="133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65"/>
            <p:cNvSpPr/>
            <p:nvPr/>
          </p:nvSpPr>
          <p:spPr>
            <a:xfrm flipH="1">
              <a:off x="6535404" y="3478177"/>
              <a:ext cx="1050837" cy="1116789"/>
            </a:xfrm>
            <a:custGeom>
              <a:rect b="b" l="l" r="r" t="t"/>
              <a:pathLst>
                <a:path extrusionOk="0" h="9889" w="9305">
                  <a:moveTo>
                    <a:pt x="457" y="0"/>
                  </a:moveTo>
                  <a:lnTo>
                    <a:pt x="457" y="72"/>
                  </a:lnTo>
                  <a:cubicBezTo>
                    <a:pt x="489" y="624"/>
                    <a:pt x="513" y="1256"/>
                    <a:pt x="545" y="1864"/>
                  </a:cubicBezTo>
                  <a:cubicBezTo>
                    <a:pt x="609" y="3593"/>
                    <a:pt x="569" y="4905"/>
                    <a:pt x="409" y="6113"/>
                  </a:cubicBezTo>
                  <a:cubicBezTo>
                    <a:pt x="361" y="6465"/>
                    <a:pt x="297" y="6809"/>
                    <a:pt x="241" y="7129"/>
                  </a:cubicBezTo>
                  <a:cubicBezTo>
                    <a:pt x="209" y="7297"/>
                    <a:pt x="169" y="7465"/>
                    <a:pt x="129" y="7625"/>
                  </a:cubicBezTo>
                  <a:cubicBezTo>
                    <a:pt x="89" y="7801"/>
                    <a:pt x="41" y="7977"/>
                    <a:pt x="1" y="8113"/>
                  </a:cubicBezTo>
                  <a:lnTo>
                    <a:pt x="1" y="8145"/>
                  </a:lnTo>
                  <a:cubicBezTo>
                    <a:pt x="105" y="8233"/>
                    <a:pt x="217" y="8313"/>
                    <a:pt x="345" y="8409"/>
                  </a:cubicBezTo>
                  <a:cubicBezTo>
                    <a:pt x="425" y="8465"/>
                    <a:pt x="529" y="8513"/>
                    <a:pt x="641" y="8585"/>
                  </a:cubicBezTo>
                  <a:cubicBezTo>
                    <a:pt x="1577" y="9073"/>
                    <a:pt x="2665" y="9433"/>
                    <a:pt x="3881" y="9657"/>
                  </a:cubicBezTo>
                  <a:cubicBezTo>
                    <a:pt x="4537" y="9777"/>
                    <a:pt x="5241" y="9849"/>
                    <a:pt x="5977" y="9873"/>
                  </a:cubicBezTo>
                  <a:cubicBezTo>
                    <a:pt x="6217" y="9889"/>
                    <a:pt x="6457" y="9889"/>
                    <a:pt x="6665" y="9889"/>
                  </a:cubicBezTo>
                  <a:cubicBezTo>
                    <a:pt x="7121" y="9889"/>
                    <a:pt x="7601" y="9865"/>
                    <a:pt x="8089" y="9833"/>
                  </a:cubicBezTo>
                  <a:cubicBezTo>
                    <a:pt x="8489" y="9809"/>
                    <a:pt x="8897" y="9761"/>
                    <a:pt x="9305" y="9705"/>
                  </a:cubicBezTo>
                  <a:cubicBezTo>
                    <a:pt x="9081" y="9705"/>
                    <a:pt x="8849" y="9697"/>
                    <a:pt x="8617" y="9673"/>
                  </a:cubicBezTo>
                  <a:cubicBezTo>
                    <a:pt x="8465" y="9665"/>
                    <a:pt x="8329" y="9657"/>
                    <a:pt x="8177" y="9649"/>
                  </a:cubicBezTo>
                  <a:cubicBezTo>
                    <a:pt x="8017" y="9633"/>
                    <a:pt x="7865" y="9617"/>
                    <a:pt x="7721" y="9593"/>
                  </a:cubicBezTo>
                  <a:cubicBezTo>
                    <a:pt x="7305" y="9545"/>
                    <a:pt x="6897" y="9457"/>
                    <a:pt x="6505" y="9337"/>
                  </a:cubicBezTo>
                  <a:cubicBezTo>
                    <a:pt x="6105" y="9209"/>
                    <a:pt x="5729" y="9057"/>
                    <a:pt x="5361" y="8857"/>
                  </a:cubicBezTo>
                  <a:cubicBezTo>
                    <a:pt x="5025" y="8673"/>
                    <a:pt x="4705" y="8473"/>
                    <a:pt x="4417" y="8249"/>
                  </a:cubicBezTo>
                  <a:cubicBezTo>
                    <a:pt x="4145" y="8025"/>
                    <a:pt x="3905" y="7785"/>
                    <a:pt x="3689" y="7529"/>
                  </a:cubicBezTo>
                  <a:cubicBezTo>
                    <a:pt x="3481" y="7265"/>
                    <a:pt x="3289" y="6985"/>
                    <a:pt x="3137" y="6697"/>
                  </a:cubicBezTo>
                  <a:cubicBezTo>
                    <a:pt x="2977" y="6393"/>
                    <a:pt x="2849" y="6073"/>
                    <a:pt x="2737" y="5745"/>
                  </a:cubicBezTo>
                  <a:cubicBezTo>
                    <a:pt x="2681" y="5569"/>
                    <a:pt x="2625" y="5377"/>
                    <a:pt x="2585" y="5185"/>
                  </a:cubicBezTo>
                  <a:cubicBezTo>
                    <a:pt x="2545" y="4985"/>
                    <a:pt x="2521" y="4785"/>
                    <a:pt x="2497" y="4585"/>
                  </a:cubicBezTo>
                  <a:cubicBezTo>
                    <a:pt x="2457" y="4169"/>
                    <a:pt x="2449" y="3745"/>
                    <a:pt x="2441" y="3313"/>
                  </a:cubicBezTo>
                  <a:cubicBezTo>
                    <a:pt x="2425" y="2897"/>
                    <a:pt x="2409" y="2473"/>
                    <a:pt x="2361" y="2064"/>
                  </a:cubicBezTo>
                  <a:lnTo>
                    <a:pt x="2361" y="2072"/>
                  </a:lnTo>
                  <a:cubicBezTo>
                    <a:pt x="2329" y="1896"/>
                    <a:pt x="2297" y="1712"/>
                    <a:pt x="2257" y="1544"/>
                  </a:cubicBezTo>
                  <a:cubicBezTo>
                    <a:pt x="2217" y="1376"/>
                    <a:pt x="2169" y="1208"/>
                    <a:pt x="2097" y="1048"/>
                  </a:cubicBezTo>
                  <a:lnTo>
                    <a:pt x="2097" y="1056"/>
                  </a:lnTo>
                  <a:cubicBezTo>
                    <a:pt x="2057" y="976"/>
                    <a:pt x="2017" y="888"/>
                    <a:pt x="1977" y="808"/>
                  </a:cubicBezTo>
                  <a:cubicBezTo>
                    <a:pt x="1937" y="736"/>
                    <a:pt x="1889" y="664"/>
                    <a:pt x="1841" y="608"/>
                  </a:cubicBezTo>
                  <a:cubicBezTo>
                    <a:pt x="1801" y="552"/>
                    <a:pt x="1745" y="504"/>
                    <a:pt x="1705" y="456"/>
                  </a:cubicBezTo>
                  <a:cubicBezTo>
                    <a:pt x="1665" y="416"/>
                    <a:pt x="1617" y="376"/>
                    <a:pt x="1577" y="336"/>
                  </a:cubicBezTo>
                  <a:cubicBezTo>
                    <a:pt x="1529" y="296"/>
                    <a:pt x="1465" y="256"/>
                    <a:pt x="1417" y="224"/>
                  </a:cubicBezTo>
                  <a:cubicBezTo>
                    <a:pt x="1369" y="192"/>
                    <a:pt x="1305" y="168"/>
                    <a:pt x="1249" y="144"/>
                  </a:cubicBezTo>
                  <a:lnTo>
                    <a:pt x="1257" y="144"/>
                  </a:lnTo>
                  <a:cubicBezTo>
                    <a:pt x="1185" y="112"/>
                    <a:pt x="1121" y="96"/>
                    <a:pt x="1041" y="72"/>
                  </a:cubicBezTo>
                  <a:cubicBezTo>
                    <a:pt x="969" y="56"/>
                    <a:pt x="897" y="48"/>
                    <a:pt x="825" y="32"/>
                  </a:cubicBezTo>
                  <a:lnTo>
                    <a:pt x="841" y="32"/>
                  </a:lnTo>
                  <a:cubicBezTo>
                    <a:pt x="729" y="24"/>
                    <a:pt x="625" y="16"/>
                    <a:pt x="521" y="16"/>
                  </a:cubicBezTo>
                  <a:cubicBezTo>
                    <a:pt x="481" y="0"/>
                    <a:pt x="465" y="0"/>
                    <a:pt x="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65"/>
            <p:cNvSpPr/>
            <p:nvPr/>
          </p:nvSpPr>
          <p:spPr>
            <a:xfrm flipH="1">
              <a:off x="6816378" y="2202363"/>
              <a:ext cx="620790" cy="214911"/>
            </a:xfrm>
            <a:custGeom>
              <a:rect b="b" l="l" r="r" t="t"/>
              <a:pathLst>
                <a:path extrusionOk="0" h="1903" w="5497">
                  <a:moveTo>
                    <a:pt x="5324" y="112"/>
                  </a:moveTo>
                  <a:lnTo>
                    <a:pt x="5321" y="121"/>
                  </a:lnTo>
                  <a:cubicBezTo>
                    <a:pt x="5321" y="117"/>
                    <a:pt x="5323" y="115"/>
                    <a:pt x="5324" y="112"/>
                  </a:cubicBezTo>
                  <a:close/>
                  <a:moveTo>
                    <a:pt x="5417" y="1"/>
                  </a:moveTo>
                  <a:cubicBezTo>
                    <a:pt x="5409" y="9"/>
                    <a:pt x="5385" y="9"/>
                    <a:pt x="5377" y="25"/>
                  </a:cubicBezTo>
                  <a:cubicBezTo>
                    <a:pt x="5361" y="33"/>
                    <a:pt x="5345" y="49"/>
                    <a:pt x="5345" y="65"/>
                  </a:cubicBezTo>
                  <a:lnTo>
                    <a:pt x="5328" y="104"/>
                  </a:lnTo>
                  <a:lnTo>
                    <a:pt x="5328" y="104"/>
                  </a:lnTo>
                  <a:cubicBezTo>
                    <a:pt x="5329" y="102"/>
                    <a:pt x="5329" y="100"/>
                    <a:pt x="5329" y="97"/>
                  </a:cubicBezTo>
                  <a:lnTo>
                    <a:pt x="5329" y="97"/>
                  </a:lnTo>
                  <a:cubicBezTo>
                    <a:pt x="5241" y="297"/>
                    <a:pt x="5129" y="497"/>
                    <a:pt x="5001" y="681"/>
                  </a:cubicBezTo>
                  <a:cubicBezTo>
                    <a:pt x="4865" y="849"/>
                    <a:pt x="4705" y="1001"/>
                    <a:pt x="4537" y="1137"/>
                  </a:cubicBezTo>
                  <a:cubicBezTo>
                    <a:pt x="4340" y="1287"/>
                    <a:pt x="4127" y="1413"/>
                    <a:pt x="3898" y="1509"/>
                  </a:cubicBezTo>
                  <a:lnTo>
                    <a:pt x="3898" y="1509"/>
                  </a:lnTo>
                  <a:cubicBezTo>
                    <a:pt x="3900" y="1507"/>
                    <a:pt x="3902" y="1503"/>
                    <a:pt x="3905" y="1497"/>
                  </a:cubicBezTo>
                  <a:lnTo>
                    <a:pt x="3905" y="1497"/>
                  </a:lnTo>
                  <a:cubicBezTo>
                    <a:pt x="3641" y="1625"/>
                    <a:pt x="3345" y="1689"/>
                    <a:pt x="3049" y="1729"/>
                  </a:cubicBezTo>
                  <a:cubicBezTo>
                    <a:pt x="2897" y="1749"/>
                    <a:pt x="2745" y="1759"/>
                    <a:pt x="2592" y="1759"/>
                  </a:cubicBezTo>
                  <a:cubicBezTo>
                    <a:pt x="2439" y="1759"/>
                    <a:pt x="2285" y="1749"/>
                    <a:pt x="2129" y="1729"/>
                  </a:cubicBezTo>
                  <a:cubicBezTo>
                    <a:pt x="1921" y="1697"/>
                    <a:pt x="1721" y="1649"/>
                    <a:pt x="1529" y="1569"/>
                  </a:cubicBezTo>
                  <a:cubicBezTo>
                    <a:pt x="1329" y="1481"/>
                    <a:pt x="1137" y="1369"/>
                    <a:pt x="961" y="1241"/>
                  </a:cubicBezTo>
                  <a:cubicBezTo>
                    <a:pt x="761" y="1081"/>
                    <a:pt x="577" y="897"/>
                    <a:pt x="425" y="713"/>
                  </a:cubicBezTo>
                  <a:cubicBezTo>
                    <a:pt x="321" y="569"/>
                    <a:pt x="225" y="425"/>
                    <a:pt x="145" y="273"/>
                  </a:cubicBezTo>
                  <a:cubicBezTo>
                    <a:pt x="134" y="246"/>
                    <a:pt x="108" y="233"/>
                    <a:pt x="82" y="233"/>
                  </a:cubicBezTo>
                  <a:cubicBezTo>
                    <a:pt x="70" y="233"/>
                    <a:pt x="59" y="236"/>
                    <a:pt x="49" y="241"/>
                  </a:cubicBezTo>
                  <a:cubicBezTo>
                    <a:pt x="9" y="265"/>
                    <a:pt x="1" y="313"/>
                    <a:pt x="17" y="345"/>
                  </a:cubicBezTo>
                  <a:cubicBezTo>
                    <a:pt x="137" y="561"/>
                    <a:pt x="281" y="761"/>
                    <a:pt x="449" y="953"/>
                  </a:cubicBezTo>
                  <a:cubicBezTo>
                    <a:pt x="609" y="1145"/>
                    <a:pt x="801" y="1297"/>
                    <a:pt x="1001" y="1441"/>
                  </a:cubicBezTo>
                  <a:cubicBezTo>
                    <a:pt x="1201" y="1585"/>
                    <a:pt x="1425" y="1689"/>
                    <a:pt x="1657" y="1769"/>
                  </a:cubicBezTo>
                  <a:cubicBezTo>
                    <a:pt x="1897" y="1849"/>
                    <a:pt x="2161" y="1889"/>
                    <a:pt x="2409" y="1897"/>
                  </a:cubicBezTo>
                  <a:cubicBezTo>
                    <a:pt x="2473" y="1901"/>
                    <a:pt x="2537" y="1903"/>
                    <a:pt x="2602" y="1903"/>
                  </a:cubicBezTo>
                  <a:cubicBezTo>
                    <a:pt x="2796" y="1903"/>
                    <a:pt x="2993" y="1885"/>
                    <a:pt x="3185" y="1849"/>
                  </a:cubicBezTo>
                  <a:cubicBezTo>
                    <a:pt x="3449" y="1809"/>
                    <a:pt x="3697" y="1745"/>
                    <a:pt x="3937" y="1641"/>
                  </a:cubicBezTo>
                  <a:cubicBezTo>
                    <a:pt x="4177" y="1545"/>
                    <a:pt x="4409" y="1409"/>
                    <a:pt x="4609" y="1265"/>
                  </a:cubicBezTo>
                  <a:cubicBezTo>
                    <a:pt x="4721" y="1185"/>
                    <a:pt x="4817" y="1089"/>
                    <a:pt x="4905" y="1001"/>
                  </a:cubicBezTo>
                  <a:cubicBezTo>
                    <a:pt x="5009" y="905"/>
                    <a:pt x="5089" y="801"/>
                    <a:pt x="5169" y="689"/>
                  </a:cubicBezTo>
                  <a:cubicBezTo>
                    <a:pt x="5297" y="513"/>
                    <a:pt x="5409" y="305"/>
                    <a:pt x="5489" y="89"/>
                  </a:cubicBezTo>
                  <a:cubicBezTo>
                    <a:pt x="5497" y="73"/>
                    <a:pt x="5489" y="49"/>
                    <a:pt x="5481" y="33"/>
                  </a:cubicBezTo>
                  <a:cubicBezTo>
                    <a:pt x="5465" y="9"/>
                    <a:pt x="5449" y="1"/>
                    <a:pt x="54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65"/>
            <p:cNvSpPr/>
            <p:nvPr/>
          </p:nvSpPr>
          <p:spPr>
            <a:xfrm flipH="1">
              <a:off x="6707062" y="902267"/>
              <a:ext cx="943325" cy="741854"/>
            </a:xfrm>
            <a:custGeom>
              <a:rect b="b" l="l" r="r" t="t"/>
              <a:pathLst>
                <a:path extrusionOk="0" h="6569" w="8353">
                  <a:moveTo>
                    <a:pt x="5473" y="0"/>
                  </a:moveTo>
                  <a:cubicBezTo>
                    <a:pt x="5465" y="24"/>
                    <a:pt x="5433" y="24"/>
                    <a:pt x="5393" y="24"/>
                  </a:cubicBezTo>
                  <a:cubicBezTo>
                    <a:pt x="5073" y="24"/>
                    <a:pt x="4745" y="40"/>
                    <a:pt x="4393" y="96"/>
                  </a:cubicBezTo>
                  <a:cubicBezTo>
                    <a:pt x="4033" y="144"/>
                    <a:pt x="3665" y="224"/>
                    <a:pt x="3305" y="336"/>
                  </a:cubicBezTo>
                  <a:cubicBezTo>
                    <a:pt x="2553" y="552"/>
                    <a:pt x="1905" y="880"/>
                    <a:pt x="1361" y="1304"/>
                  </a:cubicBezTo>
                  <a:cubicBezTo>
                    <a:pt x="1081" y="1512"/>
                    <a:pt x="841" y="1760"/>
                    <a:pt x="641" y="2024"/>
                  </a:cubicBezTo>
                  <a:cubicBezTo>
                    <a:pt x="441" y="2297"/>
                    <a:pt x="281" y="2585"/>
                    <a:pt x="177" y="2881"/>
                  </a:cubicBezTo>
                  <a:cubicBezTo>
                    <a:pt x="65" y="3193"/>
                    <a:pt x="1" y="3537"/>
                    <a:pt x="1" y="3889"/>
                  </a:cubicBezTo>
                  <a:cubicBezTo>
                    <a:pt x="1" y="4073"/>
                    <a:pt x="25" y="4249"/>
                    <a:pt x="57" y="4449"/>
                  </a:cubicBezTo>
                  <a:cubicBezTo>
                    <a:pt x="65" y="4513"/>
                    <a:pt x="73" y="4561"/>
                    <a:pt x="81" y="4609"/>
                  </a:cubicBezTo>
                  <a:cubicBezTo>
                    <a:pt x="97" y="4665"/>
                    <a:pt x="113" y="4721"/>
                    <a:pt x="137" y="4769"/>
                  </a:cubicBezTo>
                  <a:cubicBezTo>
                    <a:pt x="177" y="4905"/>
                    <a:pt x="233" y="5033"/>
                    <a:pt x="305" y="5193"/>
                  </a:cubicBezTo>
                  <a:cubicBezTo>
                    <a:pt x="377" y="5353"/>
                    <a:pt x="457" y="5505"/>
                    <a:pt x="537" y="5649"/>
                  </a:cubicBezTo>
                  <a:cubicBezTo>
                    <a:pt x="625" y="5809"/>
                    <a:pt x="713" y="5961"/>
                    <a:pt x="817" y="6081"/>
                  </a:cubicBezTo>
                  <a:cubicBezTo>
                    <a:pt x="921" y="6233"/>
                    <a:pt x="1033" y="6345"/>
                    <a:pt x="1145" y="6425"/>
                  </a:cubicBezTo>
                  <a:cubicBezTo>
                    <a:pt x="1201" y="6465"/>
                    <a:pt x="1257" y="6505"/>
                    <a:pt x="1305" y="6521"/>
                  </a:cubicBezTo>
                  <a:cubicBezTo>
                    <a:pt x="1361" y="6553"/>
                    <a:pt x="1433" y="6561"/>
                    <a:pt x="1497" y="6569"/>
                  </a:cubicBezTo>
                  <a:lnTo>
                    <a:pt x="1537" y="6569"/>
                  </a:lnTo>
                  <a:cubicBezTo>
                    <a:pt x="1585" y="6569"/>
                    <a:pt x="1625" y="6561"/>
                    <a:pt x="1673" y="6553"/>
                  </a:cubicBezTo>
                  <a:cubicBezTo>
                    <a:pt x="1737" y="6529"/>
                    <a:pt x="1793" y="6505"/>
                    <a:pt x="1857" y="6449"/>
                  </a:cubicBezTo>
                  <a:cubicBezTo>
                    <a:pt x="1921" y="6401"/>
                    <a:pt x="1977" y="6329"/>
                    <a:pt x="2017" y="6249"/>
                  </a:cubicBezTo>
                  <a:cubicBezTo>
                    <a:pt x="2057" y="6169"/>
                    <a:pt x="2065" y="6089"/>
                    <a:pt x="2065" y="5993"/>
                  </a:cubicBezTo>
                  <a:cubicBezTo>
                    <a:pt x="2065" y="5913"/>
                    <a:pt x="2041" y="5825"/>
                    <a:pt x="2017" y="5721"/>
                  </a:cubicBezTo>
                  <a:cubicBezTo>
                    <a:pt x="1985" y="5633"/>
                    <a:pt x="1953" y="5545"/>
                    <a:pt x="1897" y="5441"/>
                  </a:cubicBezTo>
                  <a:cubicBezTo>
                    <a:pt x="1817" y="5289"/>
                    <a:pt x="1713" y="5145"/>
                    <a:pt x="1585" y="4993"/>
                  </a:cubicBezTo>
                  <a:cubicBezTo>
                    <a:pt x="1505" y="4889"/>
                    <a:pt x="1425" y="4809"/>
                    <a:pt x="1353" y="4745"/>
                  </a:cubicBezTo>
                  <a:cubicBezTo>
                    <a:pt x="1497" y="4641"/>
                    <a:pt x="1593" y="4521"/>
                    <a:pt x="1665" y="4385"/>
                  </a:cubicBezTo>
                  <a:cubicBezTo>
                    <a:pt x="1705" y="4305"/>
                    <a:pt x="1721" y="4225"/>
                    <a:pt x="1745" y="4129"/>
                  </a:cubicBezTo>
                  <a:cubicBezTo>
                    <a:pt x="1753" y="4089"/>
                    <a:pt x="1753" y="4049"/>
                    <a:pt x="1753" y="4001"/>
                  </a:cubicBezTo>
                  <a:cubicBezTo>
                    <a:pt x="1753" y="3953"/>
                    <a:pt x="1745" y="3905"/>
                    <a:pt x="1745" y="3865"/>
                  </a:cubicBezTo>
                  <a:cubicBezTo>
                    <a:pt x="1721" y="3705"/>
                    <a:pt x="1641" y="3545"/>
                    <a:pt x="1521" y="3401"/>
                  </a:cubicBezTo>
                  <a:cubicBezTo>
                    <a:pt x="1513" y="3385"/>
                    <a:pt x="1497" y="3369"/>
                    <a:pt x="1481" y="3353"/>
                  </a:cubicBezTo>
                  <a:cubicBezTo>
                    <a:pt x="1633" y="3345"/>
                    <a:pt x="1793" y="3281"/>
                    <a:pt x="1921" y="3185"/>
                  </a:cubicBezTo>
                  <a:cubicBezTo>
                    <a:pt x="2065" y="3081"/>
                    <a:pt x="2161" y="2945"/>
                    <a:pt x="2233" y="2785"/>
                  </a:cubicBezTo>
                  <a:cubicBezTo>
                    <a:pt x="2273" y="2705"/>
                    <a:pt x="2297" y="2609"/>
                    <a:pt x="2305" y="2521"/>
                  </a:cubicBezTo>
                  <a:cubicBezTo>
                    <a:pt x="2313" y="2473"/>
                    <a:pt x="2313" y="2425"/>
                    <a:pt x="2313" y="2361"/>
                  </a:cubicBezTo>
                  <a:cubicBezTo>
                    <a:pt x="2401" y="2425"/>
                    <a:pt x="2505" y="2465"/>
                    <a:pt x="2601" y="2505"/>
                  </a:cubicBezTo>
                  <a:cubicBezTo>
                    <a:pt x="2721" y="2545"/>
                    <a:pt x="2833" y="2561"/>
                    <a:pt x="2945" y="2561"/>
                  </a:cubicBezTo>
                  <a:lnTo>
                    <a:pt x="3001" y="2561"/>
                  </a:lnTo>
                  <a:cubicBezTo>
                    <a:pt x="3073" y="2561"/>
                    <a:pt x="3137" y="2545"/>
                    <a:pt x="3185" y="2521"/>
                  </a:cubicBezTo>
                  <a:cubicBezTo>
                    <a:pt x="3241" y="2489"/>
                    <a:pt x="3305" y="2465"/>
                    <a:pt x="3353" y="2409"/>
                  </a:cubicBezTo>
                  <a:cubicBezTo>
                    <a:pt x="3401" y="2369"/>
                    <a:pt x="3441" y="2313"/>
                    <a:pt x="3473" y="2241"/>
                  </a:cubicBezTo>
                  <a:cubicBezTo>
                    <a:pt x="3497" y="2201"/>
                    <a:pt x="3513" y="2153"/>
                    <a:pt x="3537" y="2088"/>
                  </a:cubicBezTo>
                  <a:cubicBezTo>
                    <a:pt x="3593" y="2136"/>
                    <a:pt x="3665" y="2169"/>
                    <a:pt x="3737" y="2209"/>
                  </a:cubicBezTo>
                  <a:cubicBezTo>
                    <a:pt x="3857" y="2281"/>
                    <a:pt x="3985" y="2345"/>
                    <a:pt x="4137" y="2409"/>
                  </a:cubicBezTo>
                  <a:cubicBezTo>
                    <a:pt x="4481" y="2561"/>
                    <a:pt x="4793" y="2673"/>
                    <a:pt x="5081" y="2721"/>
                  </a:cubicBezTo>
                  <a:cubicBezTo>
                    <a:pt x="5225" y="2753"/>
                    <a:pt x="5353" y="2761"/>
                    <a:pt x="5473" y="2761"/>
                  </a:cubicBezTo>
                  <a:lnTo>
                    <a:pt x="5545" y="2761"/>
                  </a:lnTo>
                  <a:cubicBezTo>
                    <a:pt x="5617" y="2761"/>
                    <a:pt x="5697" y="2753"/>
                    <a:pt x="5761" y="2737"/>
                  </a:cubicBezTo>
                  <a:cubicBezTo>
                    <a:pt x="5825" y="2721"/>
                    <a:pt x="5897" y="2689"/>
                    <a:pt x="5961" y="2665"/>
                  </a:cubicBezTo>
                  <a:cubicBezTo>
                    <a:pt x="6081" y="2609"/>
                    <a:pt x="6185" y="2521"/>
                    <a:pt x="6265" y="2401"/>
                  </a:cubicBezTo>
                  <a:cubicBezTo>
                    <a:pt x="6321" y="2321"/>
                    <a:pt x="6361" y="2225"/>
                    <a:pt x="6385" y="2104"/>
                  </a:cubicBezTo>
                  <a:cubicBezTo>
                    <a:pt x="6473" y="2241"/>
                    <a:pt x="6585" y="2377"/>
                    <a:pt x="6697" y="2481"/>
                  </a:cubicBezTo>
                  <a:cubicBezTo>
                    <a:pt x="6881" y="2673"/>
                    <a:pt x="7097" y="2793"/>
                    <a:pt x="7305" y="2841"/>
                  </a:cubicBezTo>
                  <a:cubicBezTo>
                    <a:pt x="7377" y="2865"/>
                    <a:pt x="7457" y="2873"/>
                    <a:pt x="7537" y="2873"/>
                  </a:cubicBezTo>
                  <a:cubicBezTo>
                    <a:pt x="7705" y="2873"/>
                    <a:pt x="7865" y="2833"/>
                    <a:pt x="8001" y="2745"/>
                  </a:cubicBezTo>
                  <a:cubicBezTo>
                    <a:pt x="8097" y="2689"/>
                    <a:pt x="8161" y="2609"/>
                    <a:pt x="8217" y="2537"/>
                  </a:cubicBezTo>
                  <a:cubicBezTo>
                    <a:pt x="8265" y="2457"/>
                    <a:pt x="8281" y="2361"/>
                    <a:pt x="8297" y="2257"/>
                  </a:cubicBezTo>
                  <a:cubicBezTo>
                    <a:pt x="8305" y="2153"/>
                    <a:pt x="8297" y="2040"/>
                    <a:pt x="8257" y="1920"/>
                  </a:cubicBezTo>
                  <a:cubicBezTo>
                    <a:pt x="8225" y="1832"/>
                    <a:pt x="8193" y="1744"/>
                    <a:pt x="8137" y="1656"/>
                  </a:cubicBezTo>
                  <a:cubicBezTo>
                    <a:pt x="8193" y="1616"/>
                    <a:pt x="8233" y="1576"/>
                    <a:pt x="8273" y="1520"/>
                  </a:cubicBezTo>
                  <a:cubicBezTo>
                    <a:pt x="8297" y="1496"/>
                    <a:pt x="8313" y="1464"/>
                    <a:pt x="8321" y="1432"/>
                  </a:cubicBezTo>
                  <a:cubicBezTo>
                    <a:pt x="8337" y="1400"/>
                    <a:pt x="8345" y="1376"/>
                    <a:pt x="8345" y="1336"/>
                  </a:cubicBezTo>
                  <a:cubicBezTo>
                    <a:pt x="8353" y="1256"/>
                    <a:pt x="8321" y="1184"/>
                    <a:pt x="8305" y="1136"/>
                  </a:cubicBezTo>
                  <a:cubicBezTo>
                    <a:pt x="8273" y="1064"/>
                    <a:pt x="8225" y="992"/>
                    <a:pt x="8185" y="944"/>
                  </a:cubicBezTo>
                  <a:cubicBezTo>
                    <a:pt x="8137" y="896"/>
                    <a:pt x="8081" y="832"/>
                    <a:pt x="8001" y="776"/>
                  </a:cubicBezTo>
                  <a:cubicBezTo>
                    <a:pt x="7945" y="720"/>
                    <a:pt x="7873" y="664"/>
                    <a:pt x="7785" y="616"/>
                  </a:cubicBezTo>
                  <a:cubicBezTo>
                    <a:pt x="7657" y="520"/>
                    <a:pt x="7513" y="440"/>
                    <a:pt x="7361" y="376"/>
                  </a:cubicBezTo>
                  <a:cubicBezTo>
                    <a:pt x="7257" y="320"/>
                    <a:pt x="7137" y="272"/>
                    <a:pt x="6985" y="224"/>
                  </a:cubicBezTo>
                  <a:cubicBezTo>
                    <a:pt x="6833" y="176"/>
                    <a:pt x="6681" y="136"/>
                    <a:pt x="6513" y="104"/>
                  </a:cubicBezTo>
                  <a:cubicBezTo>
                    <a:pt x="6193" y="40"/>
                    <a:pt x="5841" y="0"/>
                    <a:pt x="54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65"/>
            <p:cNvSpPr/>
            <p:nvPr/>
          </p:nvSpPr>
          <p:spPr>
            <a:xfrm flipH="1">
              <a:off x="6079033" y="2618185"/>
              <a:ext cx="376630" cy="1392232"/>
            </a:xfrm>
            <a:custGeom>
              <a:rect b="b" l="l" r="r" t="t"/>
              <a:pathLst>
                <a:path extrusionOk="0" h="12328" w="3335">
                  <a:moveTo>
                    <a:pt x="20" y="1"/>
                  </a:moveTo>
                  <a:cubicBezTo>
                    <a:pt x="7" y="1"/>
                    <a:pt x="0" y="14"/>
                    <a:pt x="6" y="31"/>
                  </a:cubicBezTo>
                  <a:cubicBezTo>
                    <a:pt x="118" y="239"/>
                    <a:pt x="230" y="439"/>
                    <a:pt x="326" y="647"/>
                  </a:cubicBezTo>
                  <a:cubicBezTo>
                    <a:pt x="430" y="871"/>
                    <a:pt x="526" y="1087"/>
                    <a:pt x="614" y="1311"/>
                  </a:cubicBezTo>
                  <a:cubicBezTo>
                    <a:pt x="758" y="1647"/>
                    <a:pt x="886" y="1999"/>
                    <a:pt x="1006" y="2359"/>
                  </a:cubicBezTo>
                  <a:cubicBezTo>
                    <a:pt x="1070" y="2543"/>
                    <a:pt x="1126" y="2711"/>
                    <a:pt x="1190" y="2887"/>
                  </a:cubicBezTo>
                  <a:cubicBezTo>
                    <a:pt x="1214" y="2983"/>
                    <a:pt x="1238" y="3063"/>
                    <a:pt x="1270" y="3151"/>
                  </a:cubicBezTo>
                  <a:cubicBezTo>
                    <a:pt x="1294" y="3239"/>
                    <a:pt x="1326" y="3343"/>
                    <a:pt x="1350" y="3431"/>
                  </a:cubicBezTo>
                  <a:cubicBezTo>
                    <a:pt x="1558" y="4151"/>
                    <a:pt x="1750" y="4879"/>
                    <a:pt x="1926" y="5607"/>
                  </a:cubicBezTo>
                  <a:cubicBezTo>
                    <a:pt x="2318" y="7151"/>
                    <a:pt x="2678" y="8695"/>
                    <a:pt x="2918" y="10272"/>
                  </a:cubicBezTo>
                  <a:cubicBezTo>
                    <a:pt x="2950" y="10432"/>
                    <a:pt x="2966" y="10600"/>
                    <a:pt x="2990" y="10768"/>
                  </a:cubicBezTo>
                  <a:lnTo>
                    <a:pt x="2990" y="10736"/>
                  </a:lnTo>
                  <a:cubicBezTo>
                    <a:pt x="3014" y="10976"/>
                    <a:pt x="3046" y="11232"/>
                    <a:pt x="3078" y="11480"/>
                  </a:cubicBezTo>
                  <a:cubicBezTo>
                    <a:pt x="3086" y="11608"/>
                    <a:pt x="3110" y="11728"/>
                    <a:pt x="3118" y="11856"/>
                  </a:cubicBezTo>
                  <a:cubicBezTo>
                    <a:pt x="3126" y="11992"/>
                    <a:pt x="3134" y="12112"/>
                    <a:pt x="3158" y="12240"/>
                  </a:cubicBezTo>
                  <a:cubicBezTo>
                    <a:pt x="3158" y="12272"/>
                    <a:pt x="3166" y="12288"/>
                    <a:pt x="3190" y="12296"/>
                  </a:cubicBezTo>
                  <a:cubicBezTo>
                    <a:pt x="3206" y="12320"/>
                    <a:pt x="3230" y="12328"/>
                    <a:pt x="3246" y="12328"/>
                  </a:cubicBezTo>
                  <a:cubicBezTo>
                    <a:pt x="3294" y="12328"/>
                    <a:pt x="3334" y="12288"/>
                    <a:pt x="3334" y="12240"/>
                  </a:cubicBezTo>
                  <a:cubicBezTo>
                    <a:pt x="3326" y="12040"/>
                    <a:pt x="3310" y="11840"/>
                    <a:pt x="3286" y="11640"/>
                  </a:cubicBezTo>
                  <a:cubicBezTo>
                    <a:pt x="3270" y="11440"/>
                    <a:pt x="3246" y="11240"/>
                    <a:pt x="3214" y="11048"/>
                  </a:cubicBezTo>
                  <a:cubicBezTo>
                    <a:pt x="3166" y="10648"/>
                    <a:pt x="3118" y="10256"/>
                    <a:pt x="3054" y="9872"/>
                  </a:cubicBezTo>
                  <a:cubicBezTo>
                    <a:pt x="2934" y="9079"/>
                    <a:pt x="2774" y="8295"/>
                    <a:pt x="2614" y="7527"/>
                  </a:cubicBezTo>
                  <a:cubicBezTo>
                    <a:pt x="2534" y="7135"/>
                    <a:pt x="2446" y="6751"/>
                    <a:pt x="2358" y="6367"/>
                  </a:cubicBezTo>
                  <a:cubicBezTo>
                    <a:pt x="2270" y="5991"/>
                    <a:pt x="2174" y="5599"/>
                    <a:pt x="2078" y="5215"/>
                  </a:cubicBezTo>
                  <a:cubicBezTo>
                    <a:pt x="1990" y="4855"/>
                    <a:pt x="1886" y="4487"/>
                    <a:pt x="1774" y="4135"/>
                  </a:cubicBezTo>
                  <a:cubicBezTo>
                    <a:pt x="1726" y="3959"/>
                    <a:pt x="1670" y="3775"/>
                    <a:pt x="1606" y="3599"/>
                  </a:cubicBezTo>
                  <a:cubicBezTo>
                    <a:pt x="1574" y="3511"/>
                    <a:pt x="1550" y="3431"/>
                    <a:pt x="1518" y="3335"/>
                  </a:cubicBezTo>
                  <a:cubicBezTo>
                    <a:pt x="1486" y="3247"/>
                    <a:pt x="1454" y="3159"/>
                    <a:pt x="1414" y="3055"/>
                  </a:cubicBezTo>
                  <a:cubicBezTo>
                    <a:pt x="1318" y="2799"/>
                    <a:pt x="1230" y="2535"/>
                    <a:pt x="1126" y="2279"/>
                  </a:cubicBezTo>
                  <a:cubicBezTo>
                    <a:pt x="1030" y="2031"/>
                    <a:pt x="918" y="1775"/>
                    <a:pt x="798" y="1527"/>
                  </a:cubicBezTo>
                  <a:cubicBezTo>
                    <a:pt x="686" y="1279"/>
                    <a:pt x="566" y="1031"/>
                    <a:pt x="446" y="775"/>
                  </a:cubicBezTo>
                  <a:cubicBezTo>
                    <a:pt x="318" y="519"/>
                    <a:pt x="198" y="271"/>
                    <a:pt x="54" y="15"/>
                  </a:cubicBezTo>
                  <a:cubicBezTo>
                    <a:pt x="54" y="7"/>
                    <a:pt x="46" y="7"/>
                    <a:pt x="38" y="7"/>
                  </a:cubicBezTo>
                  <a:cubicBezTo>
                    <a:pt x="31" y="3"/>
                    <a:pt x="25" y="1"/>
                    <a:pt x="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65"/>
            <p:cNvSpPr/>
            <p:nvPr/>
          </p:nvSpPr>
          <p:spPr>
            <a:xfrm flipH="1">
              <a:off x="6654664" y="2604520"/>
              <a:ext cx="1292061" cy="1523346"/>
            </a:xfrm>
            <a:custGeom>
              <a:rect b="b" l="l" r="r" t="t"/>
              <a:pathLst>
                <a:path extrusionOk="0" h="13489" w="11441">
                  <a:moveTo>
                    <a:pt x="2713" y="0"/>
                  </a:moveTo>
                  <a:lnTo>
                    <a:pt x="0" y="11409"/>
                  </a:lnTo>
                  <a:cubicBezTo>
                    <a:pt x="2913" y="12113"/>
                    <a:pt x="5817" y="12801"/>
                    <a:pt x="8729" y="13489"/>
                  </a:cubicBezTo>
                  <a:cubicBezTo>
                    <a:pt x="9633" y="9688"/>
                    <a:pt x="10537" y="5880"/>
                    <a:pt x="11441" y="2080"/>
                  </a:cubicBezTo>
                  <a:cubicBezTo>
                    <a:pt x="8529" y="1384"/>
                    <a:pt x="5617" y="688"/>
                    <a:pt x="27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65"/>
            <p:cNvSpPr/>
            <p:nvPr/>
          </p:nvSpPr>
          <p:spPr>
            <a:xfrm flipH="1">
              <a:off x="6937447" y="2604520"/>
              <a:ext cx="1009278" cy="1523346"/>
            </a:xfrm>
            <a:custGeom>
              <a:rect b="b" l="l" r="r" t="t"/>
              <a:pathLst>
                <a:path extrusionOk="0" h="13489" w="8937">
                  <a:moveTo>
                    <a:pt x="2713" y="0"/>
                  </a:moveTo>
                  <a:lnTo>
                    <a:pt x="0" y="11409"/>
                  </a:lnTo>
                  <a:cubicBezTo>
                    <a:pt x="2561" y="12017"/>
                    <a:pt x="5129" y="12633"/>
                    <a:pt x="7689" y="13241"/>
                  </a:cubicBezTo>
                  <a:lnTo>
                    <a:pt x="8729" y="13489"/>
                  </a:lnTo>
                  <a:lnTo>
                    <a:pt x="8937" y="12601"/>
                  </a:lnTo>
                  <a:cubicBezTo>
                    <a:pt x="8801" y="12561"/>
                    <a:pt x="8673" y="12521"/>
                    <a:pt x="8529" y="12481"/>
                  </a:cubicBezTo>
                  <a:cubicBezTo>
                    <a:pt x="8041" y="12321"/>
                    <a:pt x="7561" y="12097"/>
                    <a:pt x="7113" y="11841"/>
                  </a:cubicBezTo>
                  <a:cubicBezTo>
                    <a:pt x="6689" y="11593"/>
                    <a:pt x="6313" y="11297"/>
                    <a:pt x="5961" y="10961"/>
                  </a:cubicBezTo>
                  <a:cubicBezTo>
                    <a:pt x="5617" y="10633"/>
                    <a:pt x="5321" y="10273"/>
                    <a:pt x="5049" y="9888"/>
                  </a:cubicBezTo>
                  <a:cubicBezTo>
                    <a:pt x="4777" y="9496"/>
                    <a:pt x="4561" y="9080"/>
                    <a:pt x="4369" y="8648"/>
                  </a:cubicBezTo>
                  <a:cubicBezTo>
                    <a:pt x="4177" y="8208"/>
                    <a:pt x="4017" y="7760"/>
                    <a:pt x="3897" y="7288"/>
                  </a:cubicBezTo>
                  <a:cubicBezTo>
                    <a:pt x="3777" y="6816"/>
                    <a:pt x="3689" y="6328"/>
                    <a:pt x="3633" y="5848"/>
                  </a:cubicBezTo>
                  <a:cubicBezTo>
                    <a:pt x="3513" y="4848"/>
                    <a:pt x="3513" y="3840"/>
                    <a:pt x="3601" y="2840"/>
                  </a:cubicBezTo>
                  <a:cubicBezTo>
                    <a:pt x="3681" y="1992"/>
                    <a:pt x="3833" y="1152"/>
                    <a:pt x="4041" y="328"/>
                  </a:cubicBezTo>
                  <a:cubicBezTo>
                    <a:pt x="3929" y="296"/>
                    <a:pt x="3833" y="280"/>
                    <a:pt x="3721" y="248"/>
                  </a:cubicBezTo>
                  <a:lnTo>
                    <a:pt x="2713" y="0"/>
                  </a:lnTo>
                  <a:close/>
                </a:path>
              </a:pathLst>
            </a:custGeom>
            <a:solidFill>
              <a:srgbClr val="BBDBEF">
                <a:alpha val="522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65"/>
            <p:cNvSpPr/>
            <p:nvPr/>
          </p:nvSpPr>
          <p:spPr>
            <a:xfrm flipH="1">
              <a:off x="6765783" y="3399124"/>
              <a:ext cx="549417" cy="380357"/>
            </a:xfrm>
            <a:custGeom>
              <a:rect b="b" l="l" r="r" t="t"/>
              <a:pathLst>
                <a:path extrusionOk="0" h="3368" w="4865">
                  <a:moveTo>
                    <a:pt x="3457" y="1"/>
                  </a:moveTo>
                  <a:cubicBezTo>
                    <a:pt x="3446" y="1"/>
                    <a:pt x="3435" y="2"/>
                    <a:pt x="3425" y="4"/>
                  </a:cubicBezTo>
                  <a:cubicBezTo>
                    <a:pt x="3257" y="4"/>
                    <a:pt x="3105" y="60"/>
                    <a:pt x="2977" y="124"/>
                  </a:cubicBezTo>
                  <a:cubicBezTo>
                    <a:pt x="2841" y="180"/>
                    <a:pt x="2689" y="276"/>
                    <a:pt x="2505" y="396"/>
                  </a:cubicBezTo>
                  <a:cubicBezTo>
                    <a:pt x="2225" y="588"/>
                    <a:pt x="1969" y="796"/>
                    <a:pt x="1745" y="988"/>
                  </a:cubicBezTo>
                  <a:cubicBezTo>
                    <a:pt x="1737" y="972"/>
                    <a:pt x="1721" y="964"/>
                    <a:pt x="1697" y="956"/>
                  </a:cubicBezTo>
                  <a:cubicBezTo>
                    <a:pt x="1689" y="956"/>
                    <a:pt x="1665" y="956"/>
                    <a:pt x="1657" y="964"/>
                  </a:cubicBezTo>
                  <a:cubicBezTo>
                    <a:pt x="1529" y="1028"/>
                    <a:pt x="1401" y="1116"/>
                    <a:pt x="1257" y="1236"/>
                  </a:cubicBezTo>
                  <a:cubicBezTo>
                    <a:pt x="1105" y="1356"/>
                    <a:pt x="977" y="1492"/>
                    <a:pt x="857" y="1644"/>
                  </a:cubicBezTo>
                  <a:cubicBezTo>
                    <a:pt x="801" y="1716"/>
                    <a:pt x="745" y="1796"/>
                    <a:pt x="697" y="1884"/>
                  </a:cubicBezTo>
                  <a:cubicBezTo>
                    <a:pt x="657" y="1964"/>
                    <a:pt x="617" y="2044"/>
                    <a:pt x="585" y="2124"/>
                  </a:cubicBezTo>
                  <a:cubicBezTo>
                    <a:pt x="561" y="2212"/>
                    <a:pt x="545" y="2292"/>
                    <a:pt x="537" y="2372"/>
                  </a:cubicBezTo>
                  <a:cubicBezTo>
                    <a:pt x="537" y="2468"/>
                    <a:pt x="545" y="2548"/>
                    <a:pt x="569" y="2628"/>
                  </a:cubicBezTo>
                  <a:cubicBezTo>
                    <a:pt x="585" y="2692"/>
                    <a:pt x="641" y="2764"/>
                    <a:pt x="689" y="2836"/>
                  </a:cubicBezTo>
                  <a:lnTo>
                    <a:pt x="777" y="2925"/>
                  </a:lnTo>
                  <a:cubicBezTo>
                    <a:pt x="577" y="2868"/>
                    <a:pt x="361" y="2796"/>
                    <a:pt x="105" y="2716"/>
                  </a:cubicBezTo>
                  <a:lnTo>
                    <a:pt x="89" y="2716"/>
                  </a:lnTo>
                  <a:cubicBezTo>
                    <a:pt x="49" y="2716"/>
                    <a:pt x="17" y="2724"/>
                    <a:pt x="9" y="2756"/>
                  </a:cubicBezTo>
                  <a:cubicBezTo>
                    <a:pt x="1" y="2772"/>
                    <a:pt x="1" y="2796"/>
                    <a:pt x="9" y="2812"/>
                  </a:cubicBezTo>
                  <a:cubicBezTo>
                    <a:pt x="17" y="2836"/>
                    <a:pt x="25" y="2844"/>
                    <a:pt x="49" y="2852"/>
                  </a:cubicBezTo>
                  <a:cubicBezTo>
                    <a:pt x="657" y="3069"/>
                    <a:pt x="1169" y="3197"/>
                    <a:pt x="1641" y="3269"/>
                  </a:cubicBezTo>
                  <a:cubicBezTo>
                    <a:pt x="1665" y="3269"/>
                    <a:pt x="1697" y="3277"/>
                    <a:pt x="1729" y="3277"/>
                  </a:cubicBezTo>
                  <a:cubicBezTo>
                    <a:pt x="1889" y="3293"/>
                    <a:pt x="2057" y="3317"/>
                    <a:pt x="2249" y="3333"/>
                  </a:cubicBezTo>
                  <a:cubicBezTo>
                    <a:pt x="2493" y="3357"/>
                    <a:pt x="2719" y="3367"/>
                    <a:pt x="2937" y="3367"/>
                  </a:cubicBezTo>
                  <a:cubicBezTo>
                    <a:pt x="3004" y="3367"/>
                    <a:pt x="3071" y="3366"/>
                    <a:pt x="3137" y="3365"/>
                  </a:cubicBezTo>
                  <a:cubicBezTo>
                    <a:pt x="3489" y="3357"/>
                    <a:pt x="3745" y="3325"/>
                    <a:pt x="3985" y="3253"/>
                  </a:cubicBezTo>
                  <a:cubicBezTo>
                    <a:pt x="4097" y="3229"/>
                    <a:pt x="4201" y="3189"/>
                    <a:pt x="4281" y="3125"/>
                  </a:cubicBezTo>
                  <a:cubicBezTo>
                    <a:pt x="4361" y="3077"/>
                    <a:pt x="4425" y="3013"/>
                    <a:pt x="4481" y="2949"/>
                  </a:cubicBezTo>
                  <a:cubicBezTo>
                    <a:pt x="4529" y="2868"/>
                    <a:pt x="4561" y="2772"/>
                    <a:pt x="4561" y="2684"/>
                  </a:cubicBezTo>
                  <a:cubicBezTo>
                    <a:pt x="4561" y="2636"/>
                    <a:pt x="4545" y="2588"/>
                    <a:pt x="4537" y="2532"/>
                  </a:cubicBezTo>
                  <a:lnTo>
                    <a:pt x="4545" y="2524"/>
                  </a:lnTo>
                  <a:cubicBezTo>
                    <a:pt x="4625" y="2444"/>
                    <a:pt x="4697" y="2332"/>
                    <a:pt x="4729" y="2212"/>
                  </a:cubicBezTo>
                  <a:cubicBezTo>
                    <a:pt x="4769" y="2092"/>
                    <a:pt x="4777" y="1964"/>
                    <a:pt x="4761" y="1844"/>
                  </a:cubicBezTo>
                  <a:cubicBezTo>
                    <a:pt x="4745" y="1796"/>
                    <a:pt x="4737" y="1732"/>
                    <a:pt x="4721" y="1684"/>
                  </a:cubicBezTo>
                  <a:cubicBezTo>
                    <a:pt x="4745" y="1644"/>
                    <a:pt x="4777" y="1604"/>
                    <a:pt x="4801" y="1556"/>
                  </a:cubicBezTo>
                  <a:cubicBezTo>
                    <a:pt x="4841" y="1476"/>
                    <a:pt x="4865" y="1372"/>
                    <a:pt x="4857" y="1284"/>
                  </a:cubicBezTo>
                  <a:cubicBezTo>
                    <a:pt x="4857" y="1196"/>
                    <a:pt x="4825" y="1108"/>
                    <a:pt x="4777" y="1028"/>
                  </a:cubicBezTo>
                  <a:cubicBezTo>
                    <a:pt x="4761" y="988"/>
                    <a:pt x="4721" y="956"/>
                    <a:pt x="4681" y="916"/>
                  </a:cubicBezTo>
                  <a:cubicBezTo>
                    <a:pt x="4641" y="884"/>
                    <a:pt x="4585" y="852"/>
                    <a:pt x="4545" y="836"/>
                  </a:cubicBezTo>
                  <a:cubicBezTo>
                    <a:pt x="4505" y="812"/>
                    <a:pt x="4465" y="804"/>
                    <a:pt x="4417" y="804"/>
                  </a:cubicBezTo>
                  <a:cubicBezTo>
                    <a:pt x="4393" y="800"/>
                    <a:pt x="4365" y="798"/>
                    <a:pt x="4336" y="798"/>
                  </a:cubicBezTo>
                  <a:cubicBezTo>
                    <a:pt x="4307" y="798"/>
                    <a:pt x="4277" y="800"/>
                    <a:pt x="4249" y="804"/>
                  </a:cubicBezTo>
                  <a:cubicBezTo>
                    <a:pt x="4137" y="812"/>
                    <a:pt x="4017" y="836"/>
                    <a:pt x="3929" y="868"/>
                  </a:cubicBezTo>
                  <a:cubicBezTo>
                    <a:pt x="3825" y="892"/>
                    <a:pt x="3729" y="924"/>
                    <a:pt x="3641" y="956"/>
                  </a:cubicBezTo>
                  <a:lnTo>
                    <a:pt x="3601" y="964"/>
                  </a:lnTo>
                  <a:lnTo>
                    <a:pt x="3561" y="972"/>
                  </a:lnTo>
                  <a:cubicBezTo>
                    <a:pt x="3529" y="988"/>
                    <a:pt x="3489" y="996"/>
                    <a:pt x="3457" y="1004"/>
                  </a:cubicBezTo>
                  <a:cubicBezTo>
                    <a:pt x="3545" y="932"/>
                    <a:pt x="3609" y="884"/>
                    <a:pt x="3665" y="828"/>
                  </a:cubicBezTo>
                  <a:cubicBezTo>
                    <a:pt x="3737" y="756"/>
                    <a:pt x="3785" y="684"/>
                    <a:pt x="3825" y="612"/>
                  </a:cubicBezTo>
                  <a:cubicBezTo>
                    <a:pt x="3865" y="532"/>
                    <a:pt x="3889" y="468"/>
                    <a:pt x="3889" y="396"/>
                  </a:cubicBezTo>
                  <a:cubicBezTo>
                    <a:pt x="3889" y="316"/>
                    <a:pt x="3849" y="244"/>
                    <a:pt x="3785" y="172"/>
                  </a:cubicBezTo>
                  <a:cubicBezTo>
                    <a:pt x="3721" y="68"/>
                    <a:pt x="3625" y="28"/>
                    <a:pt x="3521" y="4"/>
                  </a:cubicBezTo>
                  <a:cubicBezTo>
                    <a:pt x="3499" y="4"/>
                    <a:pt x="3478" y="1"/>
                    <a:pt x="3457" y="1"/>
                  </a:cubicBezTo>
                  <a:close/>
                </a:path>
              </a:pathLst>
            </a:custGeom>
            <a:solidFill>
              <a:srgbClr val="BC5C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65"/>
            <p:cNvSpPr/>
            <p:nvPr/>
          </p:nvSpPr>
          <p:spPr>
            <a:xfrm flipH="1">
              <a:off x="6810049" y="3679651"/>
              <a:ext cx="119370" cy="32863"/>
            </a:xfrm>
            <a:custGeom>
              <a:rect b="b" l="l" r="r" t="t"/>
              <a:pathLst>
                <a:path extrusionOk="0" h="291" w="1057">
                  <a:moveTo>
                    <a:pt x="1025" y="0"/>
                  </a:moveTo>
                  <a:cubicBezTo>
                    <a:pt x="1001" y="8"/>
                    <a:pt x="969" y="24"/>
                    <a:pt x="953" y="32"/>
                  </a:cubicBezTo>
                  <a:cubicBezTo>
                    <a:pt x="841" y="80"/>
                    <a:pt x="729" y="112"/>
                    <a:pt x="609" y="128"/>
                  </a:cubicBezTo>
                  <a:cubicBezTo>
                    <a:pt x="521" y="144"/>
                    <a:pt x="433" y="152"/>
                    <a:pt x="353" y="160"/>
                  </a:cubicBezTo>
                  <a:cubicBezTo>
                    <a:pt x="249" y="160"/>
                    <a:pt x="161" y="160"/>
                    <a:pt x="65" y="152"/>
                  </a:cubicBezTo>
                  <a:cubicBezTo>
                    <a:pt x="41" y="152"/>
                    <a:pt x="33" y="160"/>
                    <a:pt x="25" y="168"/>
                  </a:cubicBezTo>
                  <a:cubicBezTo>
                    <a:pt x="9" y="184"/>
                    <a:pt x="1" y="200"/>
                    <a:pt x="1" y="224"/>
                  </a:cubicBezTo>
                  <a:cubicBezTo>
                    <a:pt x="1" y="240"/>
                    <a:pt x="9" y="248"/>
                    <a:pt x="25" y="264"/>
                  </a:cubicBezTo>
                  <a:lnTo>
                    <a:pt x="33" y="272"/>
                  </a:lnTo>
                  <a:cubicBezTo>
                    <a:pt x="41" y="280"/>
                    <a:pt x="49" y="280"/>
                    <a:pt x="57" y="280"/>
                  </a:cubicBezTo>
                  <a:cubicBezTo>
                    <a:pt x="105" y="287"/>
                    <a:pt x="153" y="290"/>
                    <a:pt x="201" y="290"/>
                  </a:cubicBezTo>
                  <a:cubicBezTo>
                    <a:pt x="325" y="290"/>
                    <a:pt x="447" y="269"/>
                    <a:pt x="569" y="240"/>
                  </a:cubicBezTo>
                  <a:cubicBezTo>
                    <a:pt x="649" y="216"/>
                    <a:pt x="737" y="192"/>
                    <a:pt x="817" y="160"/>
                  </a:cubicBezTo>
                  <a:cubicBezTo>
                    <a:pt x="897" y="128"/>
                    <a:pt x="969" y="88"/>
                    <a:pt x="1041" y="48"/>
                  </a:cubicBezTo>
                  <a:cubicBezTo>
                    <a:pt x="1049" y="40"/>
                    <a:pt x="1057" y="24"/>
                    <a:pt x="1049" y="8"/>
                  </a:cubicBezTo>
                  <a:cubicBezTo>
                    <a:pt x="1049" y="0"/>
                    <a:pt x="1041" y="0"/>
                    <a:pt x="1033" y="0"/>
                  </a:cubicBezTo>
                  <a:close/>
                </a:path>
              </a:pathLst>
            </a:custGeom>
            <a:solidFill>
              <a:srgbClr val="99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65"/>
            <p:cNvSpPr/>
            <p:nvPr/>
          </p:nvSpPr>
          <p:spPr>
            <a:xfrm flipH="1">
              <a:off x="6791076" y="3580270"/>
              <a:ext cx="122080" cy="32525"/>
            </a:xfrm>
            <a:custGeom>
              <a:rect b="b" l="l" r="r" t="t"/>
              <a:pathLst>
                <a:path extrusionOk="0" h="288" w="1081">
                  <a:moveTo>
                    <a:pt x="1049" y="0"/>
                  </a:moveTo>
                  <a:cubicBezTo>
                    <a:pt x="1049" y="8"/>
                    <a:pt x="1049" y="8"/>
                    <a:pt x="1041" y="8"/>
                  </a:cubicBezTo>
                  <a:cubicBezTo>
                    <a:pt x="969" y="40"/>
                    <a:pt x="889" y="64"/>
                    <a:pt x="817" y="80"/>
                  </a:cubicBezTo>
                  <a:cubicBezTo>
                    <a:pt x="737" y="104"/>
                    <a:pt x="657" y="120"/>
                    <a:pt x="577" y="128"/>
                  </a:cubicBezTo>
                  <a:lnTo>
                    <a:pt x="569" y="128"/>
                  </a:lnTo>
                  <a:cubicBezTo>
                    <a:pt x="489" y="144"/>
                    <a:pt x="409" y="152"/>
                    <a:pt x="329" y="152"/>
                  </a:cubicBezTo>
                  <a:cubicBezTo>
                    <a:pt x="233" y="152"/>
                    <a:pt x="145" y="152"/>
                    <a:pt x="57" y="144"/>
                  </a:cubicBezTo>
                  <a:cubicBezTo>
                    <a:pt x="49" y="144"/>
                    <a:pt x="33" y="144"/>
                    <a:pt x="25" y="152"/>
                  </a:cubicBezTo>
                  <a:cubicBezTo>
                    <a:pt x="17" y="160"/>
                    <a:pt x="1" y="168"/>
                    <a:pt x="1" y="192"/>
                  </a:cubicBezTo>
                  <a:cubicBezTo>
                    <a:pt x="1" y="208"/>
                    <a:pt x="1" y="224"/>
                    <a:pt x="9" y="240"/>
                  </a:cubicBezTo>
                  <a:cubicBezTo>
                    <a:pt x="17" y="248"/>
                    <a:pt x="25" y="272"/>
                    <a:pt x="49" y="272"/>
                  </a:cubicBezTo>
                  <a:cubicBezTo>
                    <a:pt x="103" y="283"/>
                    <a:pt x="159" y="287"/>
                    <a:pt x="215" y="287"/>
                  </a:cubicBezTo>
                  <a:cubicBezTo>
                    <a:pt x="332" y="287"/>
                    <a:pt x="450" y="268"/>
                    <a:pt x="553" y="240"/>
                  </a:cubicBezTo>
                  <a:cubicBezTo>
                    <a:pt x="633" y="224"/>
                    <a:pt x="713" y="200"/>
                    <a:pt x="801" y="168"/>
                  </a:cubicBezTo>
                  <a:cubicBezTo>
                    <a:pt x="889" y="144"/>
                    <a:pt x="969" y="112"/>
                    <a:pt x="1049" y="80"/>
                  </a:cubicBezTo>
                  <a:cubicBezTo>
                    <a:pt x="1065" y="72"/>
                    <a:pt x="1081" y="48"/>
                    <a:pt x="1081" y="32"/>
                  </a:cubicBezTo>
                  <a:cubicBezTo>
                    <a:pt x="1081" y="24"/>
                    <a:pt x="1057" y="0"/>
                    <a:pt x="1049" y="0"/>
                  </a:cubicBezTo>
                  <a:close/>
                </a:path>
              </a:pathLst>
            </a:custGeom>
            <a:solidFill>
              <a:srgbClr val="99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65"/>
            <p:cNvSpPr/>
            <p:nvPr/>
          </p:nvSpPr>
          <p:spPr>
            <a:xfrm flipH="1">
              <a:off x="7102784" y="2893631"/>
              <a:ext cx="1233336" cy="868338"/>
            </a:xfrm>
            <a:custGeom>
              <a:rect b="b" l="l" r="r" t="t"/>
              <a:pathLst>
                <a:path extrusionOk="0" h="7689" w="10921">
                  <a:moveTo>
                    <a:pt x="1224" y="0"/>
                  </a:moveTo>
                  <a:cubicBezTo>
                    <a:pt x="1184" y="24"/>
                    <a:pt x="1160" y="24"/>
                    <a:pt x="1128" y="24"/>
                  </a:cubicBezTo>
                  <a:cubicBezTo>
                    <a:pt x="1016" y="40"/>
                    <a:pt x="904" y="64"/>
                    <a:pt x="800" y="88"/>
                  </a:cubicBezTo>
                  <a:lnTo>
                    <a:pt x="744" y="104"/>
                  </a:lnTo>
                  <a:lnTo>
                    <a:pt x="736" y="104"/>
                  </a:lnTo>
                  <a:cubicBezTo>
                    <a:pt x="280" y="880"/>
                    <a:pt x="48" y="1544"/>
                    <a:pt x="16" y="2176"/>
                  </a:cubicBezTo>
                  <a:cubicBezTo>
                    <a:pt x="0" y="2560"/>
                    <a:pt x="64" y="2936"/>
                    <a:pt x="208" y="3304"/>
                  </a:cubicBezTo>
                  <a:cubicBezTo>
                    <a:pt x="336" y="3624"/>
                    <a:pt x="528" y="3920"/>
                    <a:pt x="800" y="4240"/>
                  </a:cubicBezTo>
                  <a:cubicBezTo>
                    <a:pt x="1008" y="4488"/>
                    <a:pt x="1256" y="4720"/>
                    <a:pt x="1568" y="4960"/>
                  </a:cubicBezTo>
                  <a:cubicBezTo>
                    <a:pt x="1840" y="5168"/>
                    <a:pt x="2128" y="5360"/>
                    <a:pt x="2456" y="5552"/>
                  </a:cubicBezTo>
                  <a:cubicBezTo>
                    <a:pt x="2728" y="5712"/>
                    <a:pt x="3040" y="5864"/>
                    <a:pt x="3400" y="6024"/>
                  </a:cubicBezTo>
                  <a:cubicBezTo>
                    <a:pt x="3736" y="6168"/>
                    <a:pt x="4096" y="6320"/>
                    <a:pt x="4480" y="6472"/>
                  </a:cubicBezTo>
                  <a:cubicBezTo>
                    <a:pt x="5240" y="6760"/>
                    <a:pt x="6009" y="7008"/>
                    <a:pt x="6777" y="7200"/>
                  </a:cubicBezTo>
                  <a:cubicBezTo>
                    <a:pt x="7577" y="7401"/>
                    <a:pt x="8369" y="7553"/>
                    <a:pt x="9129" y="7633"/>
                  </a:cubicBezTo>
                  <a:cubicBezTo>
                    <a:pt x="9281" y="7649"/>
                    <a:pt x="9441" y="7665"/>
                    <a:pt x="9617" y="7673"/>
                  </a:cubicBezTo>
                  <a:cubicBezTo>
                    <a:pt x="9849" y="7689"/>
                    <a:pt x="10025" y="7689"/>
                    <a:pt x="10201" y="7689"/>
                  </a:cubicBezTo>
                  <a:cubicBezTo>
                    <a:pt x="10241" y="7641"/>
                    <a:pt x="10281" y="7585"/>
                    <a:pt x="10321" y="7521"/>
                  </a:cubicBezTo>
                  <a:cubicBezTo>
                    <a:pt x="10409" y="7393"/>
                    <a:pt x="10489" y="7248"/>
                    <a:pt x="10561" y="7112"/>
                  </a:cubicBezTo>
                  <a:cubicBezTo>
                    <a:pt x="10585" y="7040"/>
                    <a:pt x="10625" y="6968"/>
                    <a:pt x="10657" y="6888"/>
                  </a:cubicBezTo>
                  <a:cubicBezTo>
                    <a:pt x="10689" y="6824"/>
                    <a:pt x="10705" y="6760"/>
                    <a:pt x="10729" y="6688"/>
                  </a:cubicBezTo>
                  <a:lnTo>
                    <a:pt x="10729" y="6704"/>
                  </a:lnTo>
                  <a:cubicBezTo>
                    <a:pt x="10817" y="6440"/>
                    <a:pt x="10889" y="6168"/>
                    <a:pt x="10905" y="5888"/>
                  </a:cubicBezTo>
                  <a:lnTo>
                    <a:pt x="10905" y="5880"/>
                  </a:lnTo>
                  <a:cubicBezTo>
                    <a:pt x="10905" y="5808"/>
                    <a:pt x="10921" y="5752"/>
                    <a:pt x="10905" y="5680"/>
                  </a:cubicBezTo>
                  <a:cubicBezTo>
                    <a:pt x="10905" y="5624"/>
                    <a:pt x="10897" y="5560"/>
                    <a:pt x="10889" y="5504"/>
                  </a:cubicBezTo>
                  <a:cubicBezTo>
                    <a:pt x="10881" y="5464"/>
                    <a:pt x="10865" y="5408"/>
                    <a:pt x="10857" y="5368"/>
                  </a:cubicBezTo>
                  <a:cubicBezTo>
                    <a:pt x="10849" y="5328"/>
                    <a:pt x="10825" y="5288"/>
                    <a:pt x="10809" y="5248"/>
                  </a:cubicBezTo>
                  <a:cubicBezTo>
                    <a:pt x="10801" y="5240"/>
                    <a:pt x="10785" y="5240"/>
                    <a:pt x="10777" y="5240"/>
                  </a:cubicBezTo>
                  <a:cubicBezTo>
                    <a:pt x="10705" y="5224"/>
                    <a:pt x="10641" y="5200"/>
                    <a:pt x="10577" y="5184"/>
                  </a:cubicBezTo>
                  <a:cubicBezTo>
                    <a:pt x="10049" y="5000"/>
                    <a:pt x="9505" y="4784"/>
                    <a:pt x="8921" y="4480"/>
                  </a:cubicBezTo>
                  <a:cubicBezTo>
                    <a:pt x="8425" y="4232"/>
                    <a:pt x="7897" y="3928"/>
                    <a:pt x="7305" y="3568"/>
                  </a:cubicBezTo>
                  <a:cubicBezTo>
                    <a:pt x="7081" y="3424"/>
                    <a:pt x="6817" y="3264"/>
                    <a:pt x="6537" y="3080"/>
                  </a:cubicBezTo>
                  <a:lnTo>
                    <a:pt x="6361" y="2960"/>
                  </a:lnTo>
                  <a:lnTo>
                    <a:pt x="6321" y="2928"/>
                  </a:lnTo>
                  <a:lnTo>
                    <a:pt x="6281" y="2904"/>
                  </a:lnTo>
                  <a:lnTo>
                    <a:pt x="6257" y="2888"/>
                  </a:lnTo>
                  <a:lnTo>
                    <a:pt x="6241" y="2880"/>
                  </a:lnTo>
                  <a:lnTo>
                    <a:pt x="6225" y="2872"/>
                  </a:lnTo>
                  <a:lnTo>
                    <a:pt x="6217" y="2864"/>
                  </a:lnTo>
                  <a:lnTo>
                    <a:pt x="6177" y="2840"/>
                  </a:lnTo>
                  <a:lnTo>
                    <a:pt x="6161" y="2832"/>
                  </a:lnTo>
                  <a:cubicBezTo>
                    <a:pt x="5616" y="2472"/>
                    <a:pt x="5080" y="2104"/>
                    <a:pt x="4544" y="1728"/>
                  </a:cubicBezTo>
                  <a:lnTo>
                    <a:pt x="4456" y="1672"/>
                  </a:lnTo>
                  <a:cubicBezTo>
                    <a:pt x="4216" y="1512"/>
                    <a:pt x="3976" y="1344"/>
                    <a:pt x="3736" y="1184"/>
                  </a:cubicBezTo>
                  <a:lnTo>
                    <a:pt x="3696" y="1152"/>
                  </a:lnTo>
                  <a:cubicBezTo>
                    <a:pt x="3520" y="1032"/>
                    <a:pt x="3344" y="912"/>
                    <a:pt x="3168" y="792"/>
                  </a:cubicBezTo>
                  <a:cubicBezTo>
                    <a:pt x="2944" y="648"/>
                    <a:pt x="2760" y="528"/>
                    <a:pt x="2568" y="432"/>
                  </a:cubicBezTo>
                  <a:cubicBezTo>
                    <a:pt x="2336" y="304"/>
                    <a:pt x="2120" y="200"/>
                    <a:pt x="1904" y="128"/>
                  </a:cubicBezTo>
                  <a:cubicBezTo>
                    <a:pt x="1656" y="40"/>
                    <a:pt x="1440" y="0"/>
                    <a:pt x="12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65"/>
            <p:cNvSpPr/>
            <p:nvPr/>
          </p:nvSpPr>
          <p:spPr>
            <a:xfrm flipH="1">
              <a:off x="7172339" y="3756447"/>
              <a:ext cx="1016" cy="113"/>
            </a:xfrm>
            <a:custGeom>
              <a:rect b="b" l="l" r="r" t="t"/>
              <a:pathLst>
                <a:path extrusionOk="0" h="1" w="9">
                  <a:moveTo>
                    <a:pt x="1" y="1"/>
                  </a:moveTo>
                  <a:cubicBezTo>
                    <a:pt x="9" y="1"/>
                    <a:pt x="9" y="1"/>
                    <a:pt x="1" y="1"/>
                  </a:cubicBezTo>
                  <a:cubicBezTo>
                    <a:pt x="9" y="1"/>
                    <a:pt x="9" y="1"/>
                    <a:pt x="1" y="1"/>
                  </a:cubicBezTo>
                  <a:cubicBezTo>
                    <a:pt x="9" y="1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FBA9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65"/>
            <p:cNvSpPr/>
            <p:nvPr/>
          </p:nvSpPr>
          <p:spPr>
            <a:xfrm flipH="1">
              <a:off x="7109104" y="3028474"/>
              <a:ext cx="809613" cy="465169"/>
            </a:xfrm>
            <a:custGeom>
              <a:rect b="b" l="l" r="r" t="t"/>
              <a:pathLst>
                <a:path extrusionOk="0" h="4119" w="7169">
                  <a:moveTo>
                    <a:pt x="22" y="0"/>
                  </a:moveTo>
                  <a:cubicBezTo>
                    <a:pt x="22" y="0"/>
                    <a:pt x="16" y="2"/>
                    <a:pt x="0" y="6"/>
                  </a:cubicBezTo>
                  <a:lnTo>
                    <a:pt x="8" y="6"/>
                  </a:lnTo>
                  <a:cubicBezTo>
                    <a:pt x="16" y="2"/>
                    <a:pt x="22" y="0"/>
                    <a:pt x="22" y="0"/>
                  </a:cubicBezTo>
                  <a:close/>
                  <a:moveTo>
                    <a:pt x="8" y="6"/>
                  </a:moveTo>
                  <a:lnTo>
                    <a:pt x="8" y="6"/>
                  </a:lnTo>
                  <a:cubicBezTo>
                    <a:pt x="0" y="14"/>
                    <a:pt x="8" y="38"/>
                    <a:pt x="24" y="38"/>
                  </a:cubicBezTo>
                  <a:cubicBezTo>
                    <a:pt x="560" y="366"/>
                    <a:pt x="1080" y="734"/>
                    <a:pt x="1592" y="1094"/>
                  </a:cubicBezTo>
                  <a:cubicBezTo>
                    <a:pt x="1848" y="1278"/>
                    <a:pt x="2112" y="1462"/>
                    <a:pt x="2369" y="1646"/>
                  </a:cubicBezTo>
                  <a:cubicBezTo>
                    <a:pt x="2633" y="1822"/>
                    <a:pt x="2889" y="2006"/>
                    <a:pt x="3161" y="2174"/>
                  </a:cubicBezTo>
                  <a:cubicBezTo>
                    <a:pt x="3425" y="2342"/>
                    <a:pt x="3689" y="2502"/>
                    <a:pt x="3953" y="2662"/>
                  </a:cubicBezTo>
                  <a:cubicBezTo>
                    <a:pt x="4209" y="2822"/>
                    <a:pt x="4473" y="2974"/>
                    <a:pt x="4729" y="3126"/>
                  </a:cubicBezTo>
                  <a:cubicBezTo>
                    <a:pt x="5265" y="3422"/>
                    <a:pt x="5801" y="3694"/>
                    <a:pt x="6369" y="3902"/>
                  </a:cubicBezTo>
                  <a:lnTo>
                    <a:pt x="6729" y="4022"/>
                  </a:lnTo>
                  <a:cubicBezTo>
                    <a:pt x="6793" y="4046"/>
                    <a:pt x="6865" y="4062"/>
                    <a:pt x="6921" y="4078"/>
                  </a:cubicBezTo>
                  <a:cubicBezTo>
                    <a:pt x="6993" y="4094"/>
                    <a:pt x="7049" y="4118"/>
                    <a:pt x="7121" y="4118"/>
                  </a:cubicBezTo>
                  <a:cubicBezTo>
                    <a:pt x="7153" y="4118"/>
                    <a:pt x="7169" y="4094"/>
                    <a:pt x="7169" y="4078"/>
                  </a:cubicBezTo>
                  <a:cubicBezTo>
                    <a:pt x="7169" y="4062"/>
                    <a:pt x="7169" y="4046"/>
                    <a:pt x="7161" y="4038"/>
                  </a:cubicBezTo>
                  <a:cubicBezTo>
                    <a:pt x="7153" y="4022"/>
                    <a:pt x="7145" y="4014"/>
                    <a:pt x="7121" y="4006"/>
                  </a:cubicBezTo>
                  <a:cubicBezTo>
                    <a:pt x="7081" y="3998"/>
                    <a:pt x="7049" y="3982"/>
                    <a:pt x="7009" y="3974"/>
                  </a:cubicBezTo>
                  <a:cubicBezTo>
                    <a:pt x="6969" y="3966"/>
                    <a:pt x="6945" y="3958"/>
                    <a:pt x="6905" y="3942"/>
                  </a:cubicBezTo>
                  <a:lnTo>
                    <a:pt x="6689" y="3886"/>
                  </a:lnTo>
                  <a:cubicBezTo>
                    <a:pt x="6553" y="3838"/>
                    <a:pt x="6401" y="3782"/>
                    <a:pt x="6265" y="3734"/>
                  </a:cubicBezTo>
                  <a:cubicBezTo>
                    <a:pt x="5705" y="3518"/>
                    <a:pt x="5161" y="3246"/>
                    <a:pt x="4641" y="2958"/>
                  </a:cubicBezTo>
                  <a:cubicBezTo>
                    <a:pt x="4385" y="2806"/>
                    <a:pt x="4121" y="2654"/>
                    <a:pt x="3865" y="2494"/>
                  </a:cubicBezTo>
                  <a:cubicBezTo>
                    <a:pt x="3593" y="2334"/>
                    <a:pt x="3329" y="2166"/>
                    <a:pt x="3065" y="1998"/>
                  </a:cubicBezTo>
                  <a:cubicBezTo>
                    <a:pt x="2801" y="1838"/>
                    <a:pt x="2553" y="1670"/>
                    <a:pt x="2305" y="1494"/>
                  </a:cubicBezTo>
                  <a:cubicBezTo>
                    <a:pt x="2048" y="1326"/>
                    <a:pt x="1800" y="1158"/>
                    <a:pt x="1544" y="998"/>
                  </a:cubicBezTo>
                  <a:cubicBezTo>
                    <a:pt x="1040" y="654"/>
                    <a:pt x="528" y="326"/>
                    <a:pt x="8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65"/>
            <p:cNvSpPr/>
            <p:nvPr/>
          </p:nvSpPr>
          <p:spPr>
            <a:xfrm flipH="1">
              <a:off x="7091931" y="3474563"/>
              <a:ext cx="103107" cy="299158"/>
            </a:xfrm>
            <a:custGeom>
              <a:rect b="b" l="l" r="r" t="t"/>
              <a:pathLst>
                <a:path extrusionOk="0" h="2649" w="913">
                  <a:moveTo>
                    <a:pt x="713" y="0"/>
                  </a:moveTo>
                  <a:cubicBezTo>
                    <a:pt x="673" y="8"/>
                    <a:pt x="641" y="48"/>
                    <a:pt x="657" y="88"/>
                  </a:cubicBezTo>
                  <a:cubicBezTo>
                    <a:pt x="673" y="184"/>
                    <a:pt x="697" y="288"/>
                    <a:pt x="705" y="384"/>
                  </a:cubicBezTo>
                  <a:lnTo>
                    <a:pt x="705" y="400"/>
                  </a:lnTo>
                  <a:cubicBezTo>
                    <a:pt x="721" y="648"/>
                    <a:pt x="713" y="888"/>
                    <a:pt x="673" y="1136"/>
                  </a:cubicBezTo>
                  <a:cubicBezTo>
                    <a:pt x="625" y="1408"/>
                    <a:pt x="545" y="1664"/>
                    <a:pt x="425" y="1920"/>
                  </a:cubicBezTo>
                  <a:cubicBezTo>
                    <a:pt x="337" y="2104"/>
                    <a:pt x="225" y="2297"/>
                    <a:pt x="81" y="2465"/>
                  </a:cubicBezTo>
                  <a:lnTo>
                    <a:pt x="25" y="2529"/>
                  </a:lnTo>
                  <a:cubicBezTo>
                    <a:pt x="17" y="2545"/>
                    <a:pt x="1" y="2561"/>
                    <a:pt x="1" y="2577"/>
                  </a:cubicBezTo>
                  <a:cubicBezTo>
                    <a:pt x="1" y="2601"/>
                    <a:pt x="17" y="2617"/>
                    <a:pt x="25" y="2625"/>
                  </a:cubicBezTo>
                  <a:cubicBezTo>
                    <a:pt x="41" y="2641"/>
                    <a:pt x="61" y="2649"/>
                    <a:pt x="81" y="2649"/>
                  </a:cubicBezTo>
                  <a:cubicBezTo>
                    <a:pt x="101" y="2649"/>
                    <a:pt x="121" y="2641"/>
                    <a:pt x="137" y="2625"/>
                  </a:cubicBezTo>
                  <a:cubicBezTo>
                    <a:pt x="217" y="2537"/>
                    <a:pt x="281" y="2449"/>
                    <a:pt x="353" y="2345"/>
                  </a:cubicBezTo>
                  <a:cubicBezTo>
                    <a:pt x="417" y="2257"/>
                    <a:pt x="473" y="2160"/>
                    <a:pt x="521" y="2056"/>
                  </a:cubicBezTo>
                  <a:cubicBezTo>
                    <a:pt x="633" y="1848"/>
                    <a:pt x="713" y="1624"/>
                    <a:pt x="777" y="1408"/>
                  </a:cubicBezTo>
                  <a:cubicBezTo>
                    <a:pt x="881" y="968"/>
                    <a:pt x="913" y="496"/>
                    <a:pt x="801" y="56"/>
                  </a:cubicBezTo>
                  <a:cubicBezTo>
                    <a:pt x="793" y="24"/>
                    <a:pt x="761" y="0"/>
                    <a:pt x="7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65"/>
            <p:cNvSpPr/>
            <p:nvPr/>
          </p:nvSpPr>
          <p:spPr>
            <a:xfrm flipH="1">
              <a:off x="6949184" y="1730751"/>
              <a:ext cx="146473" cy="111803"/>
            </a:xfrm>
            <a:custGeom>
              <a:rect b="b" l="l" r="r" t="t"/>
              <a:pathLst>
                <a:path extrusionOk="0" h="990" w="1297">
                  <a:moveTo>
                    <a:pt x="97" y="1"/>
                  </a:moveTo>
                  <a:cubicBezTo>
                    <a:pt x="81" y="9"/>
                    <a:pt x="81" y="9"/>
                    <a:pt x="81" y="17"/>
                  </a:cubicBezTo>
                  <a:cubicBezTo>
                    <a:pt x="65" y="65"/>
                    <a:pt x="41" y="129"/>
                    <a:pt x="25" y="201"/>
                  </a:cubicBezTo>
                  <a:cubicBezTo>
                    <a:pt x="17" y="257"/>
                    <a:pt x="1" y="329"/>
                    <a:pt x="1" y="385"/>
                  </a:cubicBezTo>
                  <a:cubicBezTo>
                    <a:pt x="1" y="537"/>
                    <a:pt x="41" y="665"/>
                    <a:pt x="121" y="769"/>
                  </a:cubicBezTo>
                  <a:cubicBezTo>
                    <a:pt x="161" y="825"/>
                    <a:pt x="217" y="865"/>
                    <a:pt x="273" y="905"/>
                  </a:cubicBezTo>
                  <a:cubicBezTo>
                    <a:pt x="345" y="945"/>
                    <a:pt x="433" y="977"/>
                    <a:pt x="521" y="985"/>
                  </a:cubicBezTo>
                  <a:cubicBezTo>
                    <a:pt x="542" y="988"/>
                    <a:pt x="562" y="990"/>
                    <a:pt x="582" y="990"/>
                  </a:cubicBezTo>
                  <a:cubicBezTo>
                    <a:pt x="652" y="990"/>
                    <a:pt x="716" y="970"/>
                    <a:pt x="785" y="945"/>
                  </a:cubicBezTo>
                  <a:cubicBezTo>
                    <a:pt x="865" y="921"/>
                    <a:pt x="937" y="873"/>
                    <a:pt x="1001" y="817"/>
                  </a:cubicBezTo>
                  <a:cubicBezTo>
                    <a:pt x="1065" y="769"/>
                    <a:pt x="1121" y="697"/>
                    <a:pt x="1177" y="625"/>
                  </a:cubicBezTo>
                  <a:cubicBezTo>
                    <a:pt x="1225" y="545"/>
                    <a:pt x="1273" y="449"/>
                    <a:pt x="1297" y="345"/>
                  </a:cubicBezTo>
                  <a:lnTo>
                    <a:pt x="1297" y="329"/>
                  </a:lnTo>
                  <a:cubicBezTo>
                    <a:pt x="1081" y="297"/>
                    <a:pt x="873" y="257"/>
                    <a:pt x="665" y="201"/>
                  </a:cubicBezTo>
                  <a:cubicBezTo>
                    <a:pt x="465" y="137"/>
                    <a:pt x="273" y="65"/>
                    <a:pt x="97" y="1"/>
                  </a:cubicBezTo>
                  <a:close/>
                </a:path>
              </a:pathLst>
            </a:custGeom>
            <a:solidFill>
              <a:srgbClr val="0216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65"/>
            <p:cNvSpPr/>
            <p:nvPr/>
          </p:nvSpPr>
          <p:spPr>
            <a:xfrm flipH="1">
              <a:off x="6997970" y="1774117"/>
              <a:ext cx="97687" cy="67195"/>
            </a:xfrm>
            <a:custGeom>
              <a:rect b="b" l="l" r="r" t="t"/>
              <a:pathLst>
                <a:path extrusionOk="0" h="595" w="865">
                  <a:moveTo>
                    <a:pt x="1" y="1"/>
                  </a:moveTo>
                  <a:cubicBezTo>
                    <a:pt x="1" y="153"/>
                    <a:pt x="41" y="281"/>
                    <a:pt x="121" y="377"/>
                  </a:cubicBezTo>
                  <a:cubicBezTo>
                    <a:pt x="161" y="433"/>
                    <a:pt x="217" y="473"/>
                    <a:pt x="273" y="513"/>
                  </a:cubicBezTo>
                  <a:cubicBezTo>
                    <a:pt x="345" y="553"/>
                    <a:pt x="433" y="585"/>
                    <a:pt x="521" y="593"/>
                  </a:cubicBezTo>
                  <a:cubicBezTo>
                    <a:pt x="537" y="594"/>
                    <a:pt x="553" y="595"/>
                    <a:pt x="569" y="595"/>
                  </a:cubicBezTo>
                  <a:cubicBezTo>
                    <a:pt x="644" y="595"/>
                    <a:pt x="712" y="579"/>
                    <a:pt x="785" y="553"/>
                  </a:cubicBezTo>
                  <a:cubicBezTo>
                    <a:pt x="817" y="545"/>
                    <a:pt x="841" y="537"/>
                    <a:pt x="865" y="513"/>
                  </a:cubicBezTo>
                  <a:cubicBezTo>
                    <a:pt x="841" y="481"/>
                    <a:pt x="825" y="457"/>
                    <a:pt x="801" y="433"/>
                  </a:cubicBezTo>
                  <a:cubicBezTo>
                    <a:pt x="761" y="393"/>
                    <a:pt x="721" y="345"/>
                    <a:pt x="681" y="305"/>
                  </a:cubicBezTo>
                  <a:cubicBezTo>
                    <a:pt x="641" y="265"/>
                    <a:pt x="593" y="225"/>
                    <a:pt x="545" y="193"/>
                  </a:cubicBezTo>
                  <a:cubicBezTo>
                    <a:pt x="505" y="177"/>
                    <a:pt x="473" y="145"/>
                    <a:pt x="433" y="121"/>
                  </a:cubicBezTo>
                  <a:lnTo>
                    <a:pt x="313" y="65"/>
                  </a:lnTo>
                  <a:cubicBezTo>
                    <a:pt x="273" y="57"/>
                    <a:pt x="233" y="33"/>
                    <a:pt x="193" y="25"/>
                  </a:cubicBezTo>
                  <a:cubicBezTo>
                    <a:pt x="153" y="17"/>
                    <a:pt x="113" y="1"/>
                    <a:pt x="73" y="1"/>
                  </a:cubicBezTo>
                  <a:close/>
                </a:path>
              </a:pathLst>
            </a:custGeom>
            <a:solidFill>
              <a:srgbClr val="F686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65"/>
            <p:cNvSpPr/>
            <p:nvPr/>
          </p:nvSpPr>
          <p:spPr>
            <a:xfrm flipH="1">
              <a:off x="6914851" y="1399177"/>
              <a:ext cx="107625" cy="298255"/>
            </a:xfrm>
            <a:custGeom>
              <a:rect b="b" l="l" r="r" t="t"/>
              <a:pathLst>
                <a:path extrusionOk="0" h="2641" w="953">
                  <a:moveTo>
                    <a:pt x="17" y="1"/>
                  </a:moveTo>
                  <a:cubicBezTo>
                    <a:pt x="9" y="9"/>
                    <a:pt x="9" y="25"/>
                    <a:pt x="1" y="41"/>
                  </a:cubicBezTo>
                  <a:lnTo>
                    <a:pt x="1" y="65"/>
                  </a:lnTo>
                  <a:cubicBezTo>
                    <a:pt x="97" y="201"/>
                    <a:pt x="185" y="345"/>
                    <a:pt x="273" y="497"/>
                  </a:cubicBezTo>
                  <a:cubicBezTo>
                    <a:pt x="401" y="713"/>
                    <a:pt x="513" y="913"/>
                    <a:pt x="601" y="1113"/>
                  </a:cubicBezTo>
                  <a:cubicBezTo>
                    <a:pt x="681" y="1297"/>
                    <a:pt x="785" y="1537"/>
                    <a:pt x="825" y="1793"/>
                  </a:cubicBezTo>
                  <a:cubicBezTo>
                    <a:pt x="833" y="1897"/>
                    <a:pt x="841" y="1985"/>
                    <a:pt x="833" y="2065"/>
                  </a:cubicBezTo>
                  <a:cubicBezTo>
                    <a:pt x="833" y="2113"/>
                    <a:pt x="825" y="2161"/>
                    <a:pt x="801" y="2201"/>
                  </a:cubicBezTo>
                  <a:cubicBezTo>
                    <a:pt x="793" y="2241"/>
                    <a:pt x="777" y="2273"/>
                    <a:pt x="753" y="2305"/>
                  </a:cubicBezTo>
                  <a:cubicBezTo>
                    <a:pt x="737" y="2321"/>
                    <a:pt x="713" y="2353"/>
                    <a:pt x="681" y="2377"/>
                  </a:cubicBezTo>
                  <a:cubicBezTo>
                    <a:pt x="657" y="2393"/>
                    <a:pt x="625" y="2417"/>
                    <a:pt x="585" y="2433"/>
                  </a:cubicBezTo>
                  <a:cubicBezTo>
                    <a:pt x="553" y="2441"/>
                    <a:pt x="537" y="2457"/>
                    <a:pt x="505" y="2465"/>
                  </a:cubicBezTo>
                  <a:cubicBezTo>
                    <a:pt x="465" y="2473"/>
                    <a:pt x="433" y="2473"/>
                    <a:pt x="393" y="2481"/>
                  </a:cubicBezTo>
                  <a:lnTo>
                    <a:pt x="313" y="2481"/>
                  </a:lnTo>
                  <a:cubicBezTo>
                    <a:pt x="305" y="2481"/>
                    <a:pt x="297" y="2497"/>
                    <a:pt x="281" y="2505"/>
                  </a:cubicBezTo>
                  <a:cubicBezTo>
                    <a:pt x="273" y="2521"/>
                    <a:pt x="265" y="2545"/>
                    <a:pt x="265" y="2561"/>
                  </a:cubicBezTo>
                  <a:cubicBezTo>
                    <a:pt x="265" y="2617"/>
                    <a:pt x="305" y="2641"/>
                    <a:pt x="345" y="2641"/>
                  </a:cubicBezTo>
                  <a:cubicBezTo>
                    <a:pt x="393" y="2641"/>
                    <a:pt x="457" y="2633"/>
                    <a:pt x="521" y="2617"/>
                  </a:cubicBezTo>
                  <a:lnTo>
                    <a:pt x="537" y="2617"/>
                  </a:lnTo>
                  <a:cubicBezTo>
                    <a:pt x="577" y="2593"/>
                    <a:pt x="617" y="2585"/>
                    <a:pt x="657" y="2561"/>
                  </a:cubicBezTo>
                  <a:lnTo>
                    <a:pt x="745" y="2505"/>
                  </a:lnTo>
                  <a:lnTo>
                    <a:pt x="825" y="2425"/>
                  </a:lnTo>
                  <a:cubicBezTo>
                    <a:pt x="857" y="2385"/>
                    <a:pt x="873" y="2345"/>
                    <a:pt x="897" y="2305"/>
                  </a:cubicBezTo>
                  <a:cubicBezTo>
                    <a:pt x="913" y="2257"/>
                    <a:pt x="921" y="2201"/>
                    <a:pt x="937" y="2161"/>
                  </a:cubicBezTo>
                  <a:cubicBezTo>
                    <a:pt x="953" y="2065"/>
                    <a:pt x="953" y="1961"/>
                    <a:pt x="937" y="1841"/>
                  </a:cubicBezTo>
                  <a:cubicBezTo>
                    <a:pt x="913" y="1737"/>
                    <a:pt x="881" y="1633"/>
                    <a:pt x="841" y="1505"/>
                  </a:cubicBezTo>
                  <a:cubicBezTo>
                    <a:pt x="801" y="1393"/>
                    <a:pt x="753" y="1273"/>
                    <a:pt x="697" y="1145"/>
                  </a:cubicBezTo>
                  <a:cubicBezTo>
                    <a:pt x="601" y="937"/>
                    <a:pt x="481" y="713"/>
                    <a:pt x="337" y="473"/>
                  </a:cubicBezTo>
                  <a:cubicBezTo>
                    <a:pt x="265" y="353"/>
                    <a:pt x="185" y="241"/>
                    <a:pt x="113" y="121"/>
                  </a:cubicBezTo>
                  <a:lnTo>
                    <a:pt x="105" y="105"/>
                  </a:lnTo>
                  <a:lnTo>
                    <a:pt x="49" y="9"/>
                  </a:lnTo>
                  <a:cubicBezTo>
                    <a:pt x="33" y="1"/>
                    <a:pt x="25" y="1"/>
                    <a:pt x="17" y="1"/>
                  </a:cubicBezTo>
                  <a:close/>
                </a:path>
              </a:pathLst>
            </a:custGeom>
            <a:solidFill>
              <a:srgbClr val="99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65"/>
            <p:cNvSpPr/>
            <p:nvPr/>
          </p:nvSpPr>
          <p:spPr>
            <a:xfrm flipH="1">
              <a:off x="7156982" y="1309733"/>
              <a:ext cx="188936" cy="119031"/>
            </a:xfrm>
            <a:custGeom>
              <a:rect b="b" l="l" r="r" t="t"/>
              <a:pathLst>
                <a:path extrusionOk="0" h="1054" w="1673">
                  <a:moveTo>
                    <a:pt x="1232" y="1"/>
                  </a:moveTo>
                  <a:cubicBezTo>
                    <a:pt x="1063" y="1"/>
                    <a:pt x="853" y="55"/>
                    <a:pt x="649" y="161"/>
                  </a:cubicBezTo>
                  <a:cubicBezTo>
                    <a:pt x="249" y="377"/>
                    <a:pt x="1" y="705"/>
                    <a:pt x="97" y="905"/>
                  </a:cubicBezTo>
                  <a:cubicBezTo>
                    <a:pt x="148" y="1004"/>
                    <a:pt x="274" y="1054"/>
                    <a:pt x="438" y="1054"/>
                  </a:cubicBezTo>
                  <a:cubicBezTo>
                    <a:pt x="605" y="1054"/>
                    <a:pt x="811" y="1002"/>
                    <a:pt x="1017" y="897"/>
                  </a:cubicBezTo>
                  <a:cubicBezTo>
                    <a:pt x="1417" y="681"/>
                    <a:pt x="1673" y="353"/>
                    <a:pt x="1569" y="153"/>
                  </a:cubicBezTo>
                  <a:cubicBezTo>
                    <a:pt x="1522" y="51"/>
                    <a:pt x="1396" y="1"/>
                    <a:pt x="1232" y="1"/>
                  </a:cubicBezTo>
                  <a:close/>
                </a:path>
              </a:pathLst>
            </a:custGeom>
            <a:solidFill>
              <a:srgbClr val="0216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65"/>
            <p:cNvSpPr/>
            <p:nvPr/>
          </p:nvSpPr>
          <p:spPr>
            <a:xfrm flipH="1">
              <a:off x="6772104" y="1255976"/>
              <a:ext cx="157315" cy="81537"/>
            </a:xfrm>
            <a:custGeom>
              <a:rect b="b" l="l" r="r" t="t"/>
              <a:pathLst>
                <a:path extrusionOk="0" h="722" w="1393">
                  <a:moveTo>
                    <a:pt x="515" y="0"/>
                  </a:moveTo>
                  <a:cubicBezTo>
                    <a:pt x="266" y="0"/>
                    <a:pt x="71" y="87"/>
                    <a:pt x="41" y="221"/>
                  </a:cubicBezTo>
                  <a:cubicBezTo>
                    <a:pt x="1" y="405"/>
                    <a:pt x="265" y="613"/>
                    <a:pt x="633" y="693"/>
                  </a:cubicBezTo>
                  <a:cubicBezTo>
                    <a:pt x="720" y="712"/>
                    <a:pt x="806" y="721"/>
                    <a:pt x="886" y="721"/>
                  </a:cubicBezTo>
                  <a:cubicBezTo>
                    <a:pt x="1136" y="721"/>
                    <a:pt x="1331" y="634"/>
                    <a:pt x="1361" y="501"/>
                  </a:cubicBezTo>
                  <a:cubicBezTo>
                    <a:pt x="1393" y="325"/>
                    <a:pt x="1129" y="109"/>
                    <a:pt x="769" y="29"/>
                  </a:cubicBezTo>
                  <a:cubicBezTo>
                    <a:pt x="681" y="9"/>
                    <a:pt x="595" y="0"/>
                    <a:pt x="515" y="0"/>
                  </a:cubicBezTo>
                  <a:close/>
                </a:path>
              </a:pathLst>
            </a:custGeom>
            <a:solidFill>
              <a:srgbClr val="0216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65"/>
            <p:cNvSpPr/>
            <p:nvPr/>
          </p:nvSpPr>
          <p:spPr>
            <a:xfrm flipH="1">
              <a:off x="6800110" y="1477101"/>
              <a:ext cx="51610" cy="84248"/>
            </a:xfrm>
            <a:custGeom>
              <a:rect b="b" l="l" r="r" t="t"/>
              <a:pathLst>
                <a:path extrusionOk="0" h="746" w="457">
                  <a:moveTo>
                    <a:pt x="178" y="0"/>
                  </a:moveTo>
                  <a:cubicBezTo>
                    <a:pt x="168" y="0"/>
                    <a:pt x="157" y="2"/>
                    <a:pt x="145" y="7"/>
                  </a:cubicBezTo>
                  <a:cubicBezTo>
                    <a:pt x="41" y="31"/>
                    <a:pt x="1" y="215"/>
                    <a:pt x="41" y="399"/>
                  </a:cubicBezTo>
                  <a:cubicBezTo>
                    <a:pt x="78" y="600"/>
                    <a:pt x="185" y="745"/>
                    <a:pt x="283" y="745"/>
                  </a:cubicBezTo>
                  <a:cubicBezTo>
                    <a:pt x="290" y="745"/>
                    <a:pt x="298" y="744"/>
                    <a:pt x="305" y="743"/>
                  </a:cubicBezTo>
                  <a:lnTo>
                    <a:pt x="313" y="743"/>
                  </a:lnTo>
                  <a:cubicBezTo>
                    <a:pt x="417" y="711"/>
                    <a:pt x="457" y="535"/>
                    <a:pt x="417" y="335"/>
                  </a:cubicBezTo>
                  <a:cubicBezTo>
                    <a:pt x="385" y="191"/>
                    <a:pt x="321" y="71"/>
                    <a:pt x="241" y="23"/>
                  </a:cubicBezTo>
                  <a:cubicBezTo>
                    <a:pt x="224" y="11"/>
                    <a:pt x="203" y="0"/>
                    <a:pt x="178" y="0"/>
                  </a:cubicBezTo>
                  <a:close/>
                </a:path>
              </a:pathLst>
            </a:custGeom>
            <a:solidFill>
              <a:srgbClr val="0216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65"/>
            <p:cNvSpPr/>
            <p:nvPr/>
          </p:nvSpPr>
          <p:spPr>
            <a:xfrm flipH="1">
              <a:off x="7138008" y="1519112"/>
              <a:ext cx="55224" cy="92831"/>
            </a:xfrm>
            <a:custGeom>
              <a:rect b="b" l="l" r="r" t="t"/>
              <a:pathLst>
                <a:path extrusionOk="0" h="822" w="489">
                  <a:moveTo>
                    <a:pt x="169" y="0"/>
                  </a:moveTo>
                  <a:cubicBezTo>
                    <a:pt x="161" y="0"/>
                    <a:pt x="153" y="1"/>
                    <a:pt x="145" y="3"/>
                  </a:cubicBezTo>
                  <a:cubicBezTo>
                    <a:pt x="49" y="35"/>
                    <a:pt x="1" y="235"/>
                    <a:pt x="41" y="451"/>
                  </a:cubicBezTo>
                  <a:cubicBezTo>
                    <a:pt x="86" y="667"/>
                    <a:pt x="200" y="821"/>
                    <a:pt x="306" y="821"/>
                  </a:cubicBezTo>
                  <a:cubicBezTo>
                    <a:pt x="314" y="821"/>
                    <a:pt x="321" y="820"/>
                    <a:pt x="329" y="819"/>
                  </a:cubicBezTo>
                  <a:lnTo>
                    <a:pt x="337" y="819"/>
                  </a:lnTo>
                  <a:cubicBezTo>
                    <a:pt x="441" y="795"/>
                    <a:pt x="489" y="595"/>
                    <a:pt x="449" y="371"/>
                  </a:cubicBezTo>
                  <a:cubicBezTo>
                    <a:pt x="404" y="154"/>
                    <a:pt x="282" y="0"/>
                    <a:pt x="169" y="0"/>
                  </a:cubicBezTo>
                  <a:close/>
                </a:path>
              </a:pathLst>
            </a:custGeom>
            <a:solidFill>
              <a:srgbClr val="0216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66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</a:t>
            </a:r>
            <a:endParaRPr/>
          </a:p>
        </p:txBody>
      </p:sp>
      <p:pic>
        <p:nvPicPr>
          <p:cNvPr id="690" name="Google Shape;690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4650" y="2159425"/>
            <a:ext cx="5054688" cy="564300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66"/>
          <p:cNvSpPr/>
          <p:nvPr/>
        </p:nvSpPr>
        <p:spPr>
          <a:xfrm>
            <a:off x="1389575" y="1418100"/>
            <a:ext cx="5819400" cy="478200"/>
          </a:xfrm>
          <a:prstGeom prst="roundRect">
            <a:avLst>
              <a:gd fmla="val 16667" name="adj"/>
            </a:avLst>
          </a:prstGeom>
          <a:solidFill>
            <a:srgbClr val="BBDBEF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Replace ‘male’ and ‘female with 0 and 1 respectively</a:t>
            </a:r>
            <a:endParaRPr/>
          </a:p>
        </p:txBody>
      </p:sp>
      <p:pic>
        <p:nvPicPr>
          <p:cNvPr id="692" name="Google Shape;692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5199" y="3778875"/>
            <a:ext cx="7293599" cy="911700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Google Shape;693;p66"/>
          <p:cNvSpPr/>
          <p:nvPr/>
        </p:nvSpPr>
        <p:spPr>
          <a:xfrm>
            <a:off x="2133300" y="3012188"/>
            <a:ext cx="4877400" cy="478200"/>
          </a:xfrm>
          <a:prstGeom prst="roundRect">
            <a:avLst>
              <a:gd fmla="val 16667" name="adj"/>
            </a:avLst>
          </a:prstGeom>
          <a:solidFill>
            <a:srgbClr val="BBDBEF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Normalize the data with Min-Max Scaler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8" name="Google Shape;698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0313" y="152400"/>
            <a:ext cx="6363382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 Speech and Language Disorders XL by Slidesgo">
  <a:themeElements>
    <a:clrScheme name="Simple Light">
      <a:dk1>
        <a:srgbClr val="000000"/>
      </a:dk1>
      <a:lt1>
        <a:srgbClr val="FFFFFF"/>
      </a:lt1>
      <a:dk2>
        <a:srgbClr val="EDC1BB"/>
      </a:dk2>
      <a:lt2>
        <a:srgbClr val="E28279"/>
      </a:lt2>
      <a:accent1>
        <a:srgbClr val="FFD791"/>
      </a:accent1>
      <a:accent2>
        <a:srgbClr val="E19E2C"/>
      </a:accent2>
      <a:accent3>
        <a:srgbClr val="BBDBEF"/>
      </a:accent3>
      <a:accent4>
        <a:srgbClr val="3A71A1"/>
      </a:accent4>
      <a:accent5>
        <a:srgbClr val="E9C1D9"/>
      </a:accent5>
      <a:accent6>
        <a:srgbClr val="7671A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